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 id="2147483664" r:id="rId3"/>
  </p:sldMasterIdLst>
  <p:notesMasterIdLst>
    <p:notesMasterId r:id="rId41"/>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Lst>
  <p:sldSz cx="12192000" cy="6858000"/>
  <p:notesSz cx="6858000" cy="9144000"/>
  <p:embeddedFontLst>
    <p:embeddedFont>
      <p:font typeface="Calibri" panose="020F0502020204030204" pitchFamily="34" charset="0"/>
      <p:regular r:id="rId42"/>
      <p:bold r:id="rId43"/>
      <p:italic r:id="rId44"/>
      <p:boldItalic r:id="rId45"/>
    </p:embeddedFont>
    <p:embeddedFont>
      <p:font typeface="Candara" panose="020E0502030303020204" pitchFamily="34" charset="0"/>
      <p:regular r:id="rId46"/>
      <p:bold r:id="rId47"/>
      <p:italic r:id="rId48"/>
      <p:boldItalic r:id="rId49"/>
    </p:embeddedFont>
    <p:embeddedFont>
      <p:font typeface="Gill Sans" panose="020B0604020202020204" charset="0"/>
      <p:regular r:id="rId50"/>
      <p:bold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jtW6vAf9lD949Srd9ZWmfn1GG1U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15E161B-A02E-4CC4-976F-217F8620E372}">
  <a:tblStyle styleId="{615E161B-A02E-4CC4-976F-217F8620E372}"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DBBDD127-165D-49BD-83C2-17630D14CB2F}" styleName="Table_1">
    <a:wholeTbl>
      <a:tcTxStyle b="off" i="off">
        <a:font>
          <a:latin typeface="Gill Sans MT"/>
          <a:ea typeface="Gill Sans MT"/>
          <a:cs typeface="Gill Sans MT"/>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3E7E8"/>
          </a:solidFill>
        </a:fill>
      </a:tcStyle>
    </a:wholeTbl>
    <a:band1H>
      <a:tcTxStyle/>
      <a:tcStyle>
        <a:tcBdr/>
        <a:fill>
          <a:solidFill>
            <a:srgbClr val="E5CBCD"/>
          </a:solidFill>
        </a:fill>
      </a:tcStyle>
    </a:band1H>
    <a:band2H>
      <a:tcTxStyle/>
      <a:tcStyle>
        <a:tcBdr/>
      </a:tcStyle>
    </a:band2H>
    <a:band1V>
      <a:tcTxStyle/>
      <a:tcStyle>
        <a:tcBdr/>
        <a:fill>
          <a:solidFill>
            <a:srgbClr val="E5CBCD"/>
          </a:solidFill>
        </a:fill>
      </a:tcStyle>
    </a:band1V>
    <a:band2V>
      <a:tcTxStyle/>
      <a:tcStyle>
        <a:tcBdr/>
      </a:tcStyle>
    </a:band2V>
    <a:lastCol>
      <a:tcTxStyle b="on" i="off">
        <a:font>
          <a:latin typeface="Gill Sans MT"/>
          <a:ea typeface="Gill Sans MT"/>
          <a:cs typeface="Gill Sans MT"/>
        </a:font>
        <a:schemeClr val="lt1"/>
      </a:tcTxStyle>
      <a:tcStyle>
        <a:tcBdr/>
        <a:fill>
          <a:solidFill>
            <a:schemeClr val="accent1"/>
          </a:solidFill>
        </a:fill>
      </a:tcStyle>
    </a:lastCol>
    <a:firstCol>
      <a:tcTxStyle b="on" i="off">
        <a:font>
          <a:latin typeface="Gill Sans MT"/>
          <a:ea typeface="Gill Sans MT"/>
          <a:cs typeface="Gill Sans MT"/>
        </a:font>
        <a:schemeClr val="lt1"/>
      </a:tcTxStyle>
      <a:tcStyle>
        <a:tcBdr/>
        <a:fill>
          <a:solidFill>
            <a:schemeClr val="accent1"/>
          </a:solidFill>
        </a:fill>
      </a:tcStyle>
    </a:firstCol>
    <a:lastRow>
      <a:tcTxStyle b="on" i="off">
        <a:font>
          <a:latin typeface="Gill Sans MT"/>
          <a:ea typeface="Gill Sans MT"/>
          <a:cs typeface="Gill Sans MT"/>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Gill Sans MT"/>
          <a:ea typeface="Gill Sans MT"/>
          <a:cs typeface="Gill Sans MT"/>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36AC4288-052E-4575-939F-308B398FAD79}"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9C487AA-0E68-443D-B227-978E1BA5B2BE}" styleName="Table_3">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E27DC6A-B9D8-4AAD-A97C-B43966A63366}" styleName="Table_4">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7" autoAdjust="0"/>
    <p:restoredTop sz="86385" autoAdjust="0"/>
  </p:normalViewPr>
  <p:slideViewPr>
    <p:cSldViewPr snapToGrid="0">
      <p:cViewPr varScale="1">
        <p:scale>
          <a:sx n="81" d="100"/>
          <a:sy n="81" d="100"/>
        </p:scale>
        <p:origin x="126" y="47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4.fntdata"/><Relationship Id="rId53"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3.fntdata"/><Relationship Id="rId52" Type="http://customschemas.google.com/relationships/presentationmetadata" Target="meta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5.fntdata"/><Relationship Id="rId20" Type="http://schemas.openxmlformats.org/officeDocument/2006/relationships/slide" Target="slides/slide17.xml"/><Relationship Id="rId41" Type="http://schemas.openxmlformats.org/officeDocument/2006/relationships/notesMaster" Target="notesMasters/notesMaster1.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opi.mt.gov/Leadership/Assessment-Accountability/School-Accreditation"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docs.google.com/document/d/1jWuSYCXyFLSjnJey6mwKhjD-ru1Fj-06/edit?rtpof=true"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48bfcaf1fd_0_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g248bfcaf1fd_0_0:notes"/>
          <p:cNvSpPr txBox="1">
            <a:spLocks noGrp="1"/>
          </p:cNvSpPr>
          <p:nvPr>
            <p:ph type="body" idx="1"/>
          </p:nvPr>
        </p:nvSpPr>
        <p:spPr>
          <a:xfrm>
            <a:off x="685801" y="4343400"/>
            <a:ext cx="5486400" cy="4114800"/>
          </a:xfrm>
          <a:prstGeom prst="rect">
            <a:avLst/>
          </a:prstGeom>
          <a:noFill/>
          <a:ln>
            <a:noFill/>
          </a:ln>
        </p:spPr>
        <p:txBody>
          <a:bodyPr spcFirstLastPara="1" wrap="square" lIns="90575" tIns="45275" rIns="90575" bIns="45275" anchor="t" anchorCtr="0">
            <a:noAutofit/>
          </a:bodyPr>
          <a:lstStyle/>
          <a:p>
            <a:pPr marL="0" lvl="0" indent="0" algn="l" rtl="0">
              <a:lnSpc>
                <a:spcPct val="100000"/>
              </a:lnSpc>
              <a:spcBef>
                <a:spcPts val="0"/>
              </a:spcBef>
              <a:spcAft>
                <a:spcPts val="0"/>
              </a:spcAft>
              <a:buSzPts val="1400"/>
              <a:buNone/>
            </a:pPr>
            <a:endParaRPr/>
          </a:p>
        </p:txBody>
      </p:sp>
      <p:sp>
        <p:nvSpPr>
          <p:cNvPr id="233" name="Google Shape;233;g248bfcaf1fd_0_0:notes"/>
          <p:cNvSpPr txBox="1">
            <a:spLocks noGrp="1"/>
          </p:cNvSpPr>
          <p:nvPr>
            <p:ph type="sldNum" idx="12"/>
          </p:nvPr>
        </p:nvSpPr>
        <p:spPr>
          <a:xfrm>
            <a:off x="3884614" y="8685213"/>
            <a:ext cx="2971800" cy="457200"/>
          </a:xfrm>
          <a:prstGeom prst="rect">
            <a:avLst/>
          </a:prstGeom>
          <a:noFill/>
          <a:ln>
            <a:noFill/>
          </a:ln>
        </p:spPr>
        <p:txBody>
          <a:bodyPr spcFirstLastPara="1" wrap="square" lIns="90575" tIns="45275" rIns="90575" bIns="45275"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9bdd6c84fd_0_69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9" name="Google Shape;329;g29bdd6c84fd_0_6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9bdd6c84fd_0_71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3" name="Google Shape;343;g29bdd6c84fd_0_7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9bdd6c84fd_0_72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4" name="Google Shape;354;g29bdd6c84fd_0_7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9bdd6c84fd_0_72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2" name="Google Shape;362;g29bdd6c84fd_0_7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9bdd6c84fd_0_73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9" name="Google Shape;369;g29bdd6c84fd_0_7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9bdd6c84fd_0_74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6" name="Google Shape;376;g29bdd6c84fd_0_7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9bdd6c84fd_0_75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6" name="Google Shape;396;g29bdd6c84fd_0_7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29bdd6c84fd_0_77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0" name="Google Shape;410;g29bdd6c84fd_0_7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9bdd6c84fd_0_78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9" name="Google Shape;419;g29bdd6c84fd_0_7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9bdd6c84fd_0_79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2" name="Google Shape;432;g29bdd6c84fd_0_7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48bfcaf1fd_0_175:notes"/>
          <p:cNvSpPr txBox="1">
            <a:spLocks noGrp="1"/>
          </p:cNvSpPr>
          <p:nvPr>
            <p:ph type="body" idx="1"/>
          </p:nvPr>
        </p:nvSpPr>
        <p:spPr>
          <a:xfrm>
            <a:off x="685801"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3" name="Google Shape;243;g248bfcaf1fd_0_175:notes"/>
          <p:cNvSpPr>
            <a:spLocks noGrp="1" noRot="1" noChangeAspect="1"/>
          </p:cNvSpPr>
          <p:nvPr>
            <p:ph type="sldImg" idx="2"/>
          </p:nvPr>
        </p:nvSpPr>
        <p:spPr>
          <a:xfrm>
            <a:off x="399359" y="685488"/>
            <a:ext cx="60609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9bdd6c84fd_0_79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9" name="Google Shape;439;g29bdd6c84fd_0_7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29bdd6c84fd_0_81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7" name="Google Shape;457;g29bdd6c84fd_0_8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9bdd6c84fd_0_8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6" name="Google Shape;466;g29bdd6c84fd_0_8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29bdd6c84fd_0_83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g29bdd6c84fd_0_8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29bdd6c84fd_0_84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7" name="Google Shape;487;g29bdd6c84fd_0_8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29bdd6c84fd_0_85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9" name="Google Shape;499;g29bdd6c84fd_0_8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29bdd6c84fd_0_86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3" name="Google Shape;513;g29bdd6c84fd_0_8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48bfcaf1fd_0_1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1" name="Google Shape;521;g248bfcaf1fd_0_11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248bfcaf1fd_0_114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8" name="Google Shape;528;g248bfcaf1fd_0_11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297d8d30e7e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5" name="Google Shape;535;g297d8d30e7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48bfcaf1fd_0_33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g248bfcaf1fd_0_334:notes"/>
          <p:cNvSpPr txBox="1">
            <a:spLocks noGrp="1"/>
          </p:cNvSpPr>
          <p:nvPr>
            <p:ph type="body" idx="1"/>
          </p:nvPr>
        </p:nvSpPr>
        <p:spPr>
          <a:xfrm>
            <a:off x="685801" y="4343400"/>
            <a:ext cx="5486400" cy="4114800"/>
          </a:xfrm>
          <a:prstGeom prst="rect">
            <a:avLst/>
          </a:prstGeom>
          <a:noFill/>
          <a:ln>
            <a:noFill/>
          </a:ln>
        </p:spPr>
        <p:txBody>
          <a:bodyPr spcFirstLastPara="1" wrap="square" lIns="90575" tIns="45275" rIns="90575" bIns="45275" anchor="t" anchorCtr="0">
            <a:noAutofit/>
          </a:bodyPr>
          <a:lstStyle/>
          <a:p>
            <a:pPr marL="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a:p>
            <a:pPr marL="0" lvl="0" indent="0" algn="l" rtl="0">
              <a:lnSpc>
                <a:spcPct val="100000"/>
              </a:lnSpc>
              <a:spcBef>
                <a:spcPts val="400"/>
              </a:spcBef>
              <a:spcAft>
                <a:spcPts val="0"/>
              </a:spcAft>
              <a:buSzPts val="1100"/>
              <a:buNone/>
            </a:pPr>
            <a:endParaRPr sz="1200"/>
          </a:p>
          <a:p>
            <a:pPr marL="0" lvl="0" indent="0" algn="l" rtl="0">
              <a:lnSpc>
                <a:spcPct val="100000"/>
              </a:lnSpc>
              <a:spcBef>
                <a:spcPts val="400"/>
              </a:spcBef>
              <a:spcAft>
                <a:spcPts val="0"/>
              </a:spcAft>
              <a:buSzPts val="1100"/>
              <a:buNone/>
            </a:pPr>
            <a:endParaRPr sz="1200"/>
          </a:p>
          <a:p>
            <a:pPr marL="0" lvl="0" indent="0" algn="l" rtl="0">
              <a:lnSpc>
                <a:spcPct val="100000"/>
              </a:lnSpc>
              <a:spcBef>
                <a:spcPts val="400"/>
              </a:spcBef>
              <a:spcAft>
                <a:spcPts val="0"/>
              </a:spcAft>
              <a:buSzPts val="1100"/>
              <a:buNone/>
            </a:pPr>
            <a:endParaRPr/>
          </a:p>
        </p:txBody>
      </p:sp>
      <p:sp>
        <p:nvSpPr>
          <p:cNvPr id="251" name="Google Shape;251;g248bfcaf1fd_0_334:notes"/>
          <p:cNvSpPr txBox="1">
            <a:spLocks noGrp="1"/>
          </p:cNvSpPr>
          <p:nvPr>
            <p:ph type="sldNum" idx="12"/>
          </p:nvPr>
        </p:nvSpPr>
        <p:spPr>
          <a:xfrm>
            <a:off x="3884614" y="8685213"/>
            <a:ext cx="2971800" cy="457200"/>
          </a:xfrm>
          <a:prstGeom prst="rect">
            <a:avLst/>
          </a:prstGeom>
          <a:noFill/>
          <a:ln>
            <a:noFill/>
          </a:ln>
        </p:spPr>
        <p:txBody>
          <a:bodyPr spcFirstLastPara="1" wrap="square" lIns="90575" tIns="45275" rIns="90575" bIns="45275"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98ccc3aef2_0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2" name="Google Shape;542;g298ccc3aef2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298ccc3aef2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9" name="Google Shape;549;g298ccc3aef2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298ccc3aef2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4" name="Google Shape;574;g298ccc3aef2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298ccc3aef2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1" name="Google Shape;581;g298ccc3aef2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2984e01ede1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2984e01ede1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2984e01ede1_2_116: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4" name="Google Shape;604;g2984e01ede1_2_1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Show Webpage </a:t>
            </a:r>
            <a:r>
              <a:rPr lang="en-US" u="sng">
                <a:solidFill>
                  <a:schemeClr val="hlink"/>
                </a:solidFill>
                <a:hlinkClick r:id="rId3"/>
              </a:rPr>
              <a:t>https://opi.mt.gov/Leadership/Assessment-Accountability/School-Accreditation</a:t>
            </a:r>
            <a:r>
              <a:rPr lang="en-US"/>
              <a:t> </a:t>
            </a:r>
            <a:br>
              <a:rPr lang="en-US"/>
            </a:br>
            <a:endParaRPr/>
          </a:p>
          <a:p>
            <a:pPr marL="0" lvl="0" indent="0" algn="l" rtl="0">
              <a:lnSpc>
                <a:spcPct val="100000"/>
              </a:lnSpc>
              <a:spcBef>
                <a:spcPts val="0"/>
              </a:spcBef>
              <a:spcAft>
                <a:spcPts val="0"/>
              </a:spcAft>
              <a:buSzPts val="1100"/>
              <a:buNone/>
            </a:pPr>
            <a:r>
              <a:rPr lang="en-US"/>
              <a:t>Demonstration Example: </a:t>
            </a:r>
            <a:r>
              <a:rPr lang="en-US" sz="1300" u="sng">
                <a:solidFill>
                  <a:srgbClr val="8CA22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Demonstration Example</a:t>
            </a:r>
            <a:endParaRPr sz="3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248cbef149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0" name="Google Shape;610;g248cbef1495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16" name="Google Shape;61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5cd7dad51a_0_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g25cd7dad51a_0_0:notes"/>
          <p:cNvSpPr txBox="1">
            <a:spLocks noGrp="1"/>
          </p:cNvSpPr>
          <p:nvPr>
            <p:ph type="body" idx="1"/>
          </p:nvPr>
        </p:nvSpPr>
        <p:spPr>
          <a:xfrm>
            <a:off x="685801" y="4343400"/>
            <a:ext cx="5486400" cy="4114800"/>
          </a:xfrm>
          <a:prstGeom prst="rect">
            <a:avLst/>
          </a:prstGeom>
          <a:noFill/>
          <a:ln>
            <a:noFill/>
          </a:ln>
        </p:spPr>
        <p:txBody>
          <a:bodyPr spcFirstLastPara="1" wrap="square" lIns="90575" tIns="45275" rIns="90575" bIns="45275" anchor="t" anchorCtr="0">
            <a:noAutofit/>
          </a:bodyPr>
          <a:lstStyle/>
          <a:p>
            <a:pPr marL="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a:p>
            <a:pPr marL="0" lvl="0" indent="0" algn="l" rtl="0">
              <a:lnSpc>
                <a:spcPct val="100000"/>
              </a:lnSpc>
              <a:spcBef>
                <a:spcPts val="400"/>
              </a:spcBef>
              <a:spcAft>
                <a:spcPts val="0"/>
              </a:spcAft>
              <a:buSzPts val="1100"/>
              <a:buNone/>
            </a:pPr>
            <a:endParaRPr sz="1200"/>
          </a:p>
          <a:p>
            <a:pPr marL="0" lvl="0" indent="0" algn="l" rtl="0">
              <a:lnSpc>
                <a:spcPct val="100000"/>
              </a:lnSpc>
              <a:spcBef>
                <a:spcPts val="400"/>
              </a:spcBef>
              <a:spcAft>
                <a:spcPts val="0"/>
              </a:spcAft>
              <a:buSzPts val="1100"/>
              <a:buNone/>
            </a:pPr>
            <a:endParaRPr sz="1200"/>
          </a:p>
          <a:p>
            <a:pPr marL="0" lvl="0" indent="0" algn="l" rtl="0">
              <a:lnSpc>
                <a:spcPct val="100000"/>
              </a:lnSpc>
              <a:spcBef>
                <a:spcPts val="400"/>
              </a:spcBef>
              <a:spcAft>
                <a:spcPts val="0"/>
              </a:spcAft>
              <a:buSzPts val="1100"/>
              <a:buNone/>
            </a:pPr>
            <a:endParaRPr/>
          </a:p>
        </p:txBody>
      </p:sp>
      <p:sp>
        <p:nvSpPr>
          <p:cNvPr id="264" name="Google Shape;264;g25cd7dad51a_0_0:notes"/>
          <p:cNvSpPr txBox="1">
            <a:spLocks noGrp="1"/>
          </p:cNvSpPr>
          <p:nvPr>
            <p:ph type="sldNum" idx="12"/>
          </p:nvPr>
        </p:nvSpPr>
        <p:spPr>
          <a:xfrm>
            <a:off x="3884614" y="8685213"/>
            <a:ext cx="2971800" cy="457200"/>
          </a:xfrm>
          <a:prstGeom prst="rect">
            <a:avLst/>
          </a:prstGeom>
          <a:noFill/>
          <a:ln>
            <a:noFill/>
          </a:ln>
        </p:spPr>
        <p:txBody>
          <a:bodyPr spcFirstLastPara="1" wrap="square" lIns="90575" tIns="45275" rIns="90575" bIns="45275"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98d5d68ce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4" name="Google Shape;274;g298d5d68ce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48bfcaf1fd_0_499: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 name="Google Shape;280;g248bfcaf1fd_0_499:notes"/>
          <p:cNvSpPr txBox="1">
            <a:spLocks noGrp="1"/>
          </p:cNvSpPr>
          <p:nvPr>
            <p:ph type="body" idx="1"/>
          </p:nvPr>
        </p:nvSpPr>
        <p:spPr>
          <a:xfrm>
            <a:off x="685801"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Student Performance Standards Data Tools are examples only. Use the assessment tool that fits your district’s needs.</a:t>
            </a:r>
            <a:endParaRPr/>
          </a:p>
        </p:txBody>
      </p:sp>
      <p:sp>
        <p:nvSpPr>
          <p:cNvPr id="281" name="Google Shape;281;g248bfcaf1fd_0_499:notes"/>
          <p:cNvSpPr txBox="1">
            <a:spLocks noGrp="1"/>
          </p:cNvSpPr>
          <p:nvPr>
            <p:ph type="sldNum" idx="12"/>
          </p:nvPr>
        </p:nvSpPr>
        <p:spPr>
          <a:xfrm>
            <a:off x="3884614" y="8685213"/>
            <a:ext cx="2971800" cy="457200"/>
          </a:xfrm>
          <a:prstGeom prst="rect">
            <a:avLst/>
          </a:prstGeom>
          <a:noFill/>
          <a:ln>
            <a:noFill/>
          </a:ln>
        </p:spPr>
        <p:txBody>
          <a:bodyPr spcFirstLastPara="1" wrap="square" lIns="89600" tIns="89600" rIns="89600" bIns="89600"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9bdd6c84fd_0_66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9" name="Google Shape;289;g29bdd6c84fd_0_6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9bdd6c84fd_0_670:notes"/>
          <p:cNvSpPr>
            <a:spLocks noGrp="1" noRot="1" noChangeAspect="1"/>
          </p:cNvSpPr>
          <p:nvPr>
            <p:ph type="sldImg" idx="2"/>
          </p:nvPr>
        </p:nvSpPr>
        <p:spPr>
          <a:xfrm>
            <a:off x="385763" y="685800"/>
            <a:ext cx="6091237" cy="34274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99" name="Google Shape;299;g29bdd6c84fd_0_67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9bdd6c84fd_0_68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9" name="Google Shape;319;g29bdd6c84fd_0_6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1">
  <p:cSld name="Title Slide">
    <p:spTree>
      <p:nvGrpSpPr>
        <p:cNvPr id="1" name="Shape 13"/>
        <p:cNvGrpSpPr/>
        <p:nvPr/>
      </p:nvGrpSpPr>
      <p:grpSpPr>
        <a:xfrm>
          <a:off x="0" y="0"/>
          <a:ext cx="0" cy="0"/>
          <a:chOff x="0" y="0"/>
          <a:chExt cx="0" cy="0"/>
        </a:xfrm>
      </p:grpSpPr>
      <p:sp>
        <p:nvSpPr>
          <p:cNvPr id="14" name="Google Shape;14;g248bfcaf1fd_0_164"/>
          <p:cNvSpPr txBox="1">
            <a:spLocks noGrp="1"/>
          </p:cNvSpPr>
          <p:nvPr>
            <p:ph type="subTitle" idx="1"/>
          </p:nvPr>
        </p:nvSpPr>
        <p:spPr>
          <a:xfrm>
            <a:off x="609600" y="5557652"/>
            <a:ext cx="10972800" cy="698700"/>
          </a:xfrm>
          <a:prstGeom prst="rect">
            <a:avLst/>
          </a:prstGeom>
          <a:noFill/>
          <a:ln>
            <a:noFill/>
          </a:ln>
        </p:spPr>
        <p:txBody>
          <a:bodyPr spcFirstLastPara="1" wrap="square" lIns="117825" tIns="58900" rIns="117825" bIns="58900" anchor="t" anchorCtr="0">
            <a:noAutofit/>
          </a:bodyPr>
          <a:lstStyle>
            <a:lvl1pPr lvl="0" algn="ctr">
              <a:lnSpc>
                <a:spcPct val="100000"/>
              </a:lnSpc>
              <a:spcBef>
                <a:spcPts val="600"/>
              </a:spcBef>
              <a:spcAft>
                <a:spcPts val="0"/>
              </a:spcAft>
              <a:buClr>
                <a:schemeClr val="dk1"/>
              </a:buClr>
              <a:buSzPts val="3100"/>
              <a:buNone/>
              <a:defRPr sz="3100">
                <a:solidFill>
                  <a:schemeClr val="dk1"/>
                </a:solidFill>
                <a:latin typeface="Candara"/>
                <a:ea typeface="Candara"/>
                <a:cs typeface="Candara"/>
                <a:sym typeface="Candara"/>
              </a:defRPr>
            </a:lvl1pPr>
            <a:lvl2pPr lvl="1" algn="ctr">
              <a:lnSpc>
                <a:spcPct val="100000"/>
              </a:lnSpc>
              <a:spcBef>
                <a:spcPts val="700"/>
              </a:spcBef>
              <a:spcAft>
                <a:spcPts val="0"/>
              </a:spcAft>
              <a:buClr>
                <a:srgbClr val="888888"/>
              </a:buClr>
              <a:buSzPts val="3600"/>
              <a:buNone/>
              <a:defRPr>
                <a:solidFill>
                  <a:srgbClr val="888888"/>
                </a:solidFill>
              </a:defRPr>
            </a:lvl2pPr>
            <a:lvl3pPr lvl="2" algn="ctr">
              <a:lnSpc>
                <a:spcPct val="100000"/>
              </a:lnSpc>
              <a:spcBef>
                <a:spcPts val="600"/>
              </a:spcBef>
              <a:spcAft>
                <a:spcPts val="0"/>
              </a:spcAft>
              <a:buClr>
                <a:srgbClr val="888888"/>
              </a:buClr>
              <a:buSzPts val="3100"/>
              <a:buNone/>
              <a:defRPr>
                <a:solidFill>
                  <a:srgbClr val="888888"/>
                </a:solidFill>
              </a:defRPr>
            </a:lvl3pPr>
            <a:lvl4pPr lvl="3" algn="ctr">
              <a:lnSpc>
                <a:spcPct val="100000"/>
              </a:lnSpc>
              <a:spcBef>
                <a:spcPts val="500"/>
              </a:spcBef>
              <a:spcAft>
                <a:spcPts val="0"/>
              </a:spcAft>
              <a:buClr>
                <a:srgbClr val="888888"/>
              </a:buClr>
              <a:buSzPts val="2600"/>
              <a:buNone/>
              <a:defRPr>
                <a:solidFill>
                  <a:srgbClr val="888888"/>
                </a:solidFill>
              </a:defRPr>
            </a:lvl4pPr>
            <a:lvl5pPr lvl="4" algn="ctr">
              <a:lnSpc>
                <a:spcPct val="100000"/>
              </a:lnSpc>
              <a:spcBef>
                <a:spcPts val="500"/>
              </a:spcBef>
              <a:spcAft>
                <a:spcPts val="0"/>
              </a:spcAft>
              <a:buClr>
                <a:srgbClr val="888888"/>
              </a:buClr>
              <a:buSzPts val="2600"/>
              <a:buNone/>
              <a:defRPr>
                <a:solidFill>
                  <a:srgbClr val="888888"/>
                </a:solidFill>
              </a:defRPr>
            </a:lvl5pPr>
            <a:lvl6pPr lvl="5" algn="ctr">
              <a:lnSpc>
                <a:spcPct val="100000"/>
              </a:lnSpc>
              <a:spcBef>
                <a:spcPts val="500"/>
              </a:spcBef>
              <a:spcAft>
                <a:spcPts val="0"/>
              </a:spcAft>
              <a:buClr>
                <a:srgbClr val="888888"/>
              </a:buClr>
              <a:buSzPts val="2600"/>
              <a:buNone/>
              <a:defRPr>
                <a:solidFill>
                  <a:srgbClr val="888888"/>
                </a:solidFill>
              </a:defRPr>
            </a:lvl6pPr>
            <a:lvl7pPr lvl="6" algn="ctr">
              <a:lnSpc>
                <a:spcPct val="100000"/>
              </a:lnSpc>
              <a:spcBef>
                <a:spcPts val="500"/>
              </a:spcBef>
              <a:spcAft>
                <a:spcPts val="0"/>
              </a:spcAft>
              <a:buClr>
                <a:srgbClr val="888888"/>
              </a:buClr>
              <a:buSzPts val="2600"/>
              <a:buNone/>
              <a:defRPr>
                <a:solidFill>
                  <a:srgbClr val="888888"/>
                </a:solidFill>
              </a:defRPr>
            </a:lvl7pPr>
            <a:lvl8pPr lvl="7" algn="ctr">
              <a:lnSpc>
                <a:spcPct val="100000"/>
              </a:lnSpc>
              <a:spcBef>
                <a:spcPts val="500"/>
              </a:spcBef>
              <a:spcAft>
                <a:spcPts val="0"/>
              </a:spcAft>
              <a:buClr>
                <a:srgbClr val="888888"/>
              </a:buClr>
              <a:buSzPts val="2600"/>
              <a:buNone/>
              <a:defRPr>
                <a:solidFill>
                  <a:srgbClr val="888888"/>
                </a:solidFill>
              </a:defRPr>
            </a:lvl8pPr>
            <a:lvl9pPr lvl="8" algn="ctr">
              <a:lnSpc>
                <a:spcPct val="100000"/>
              </a:lnSpc>
              <a:spcBef>
                <a:spcPts val="500"/>
              </a:spcBef>
              <a:spcAft>
                <a:spcPts val="0"/>
              </a:spcAft>
              <a:buClr>
                <a:srgbClr val="888888"/>
              </a:buClr>
              <a:buSzPts val="2600"/>
              <a:buNone/>
              <a:defRPr>
                <a:solidFill>
                  <a:srgbClr val="888888"/>
                </a:solidFill>
              </a:defRPr>
            </a:lvl9pPr>
          </a:lstStyle>
          <a:p>
            <a:endParaRPr/>
          </a:p>
        </p:txBody>
      </p:sp>
      <p:sp>
        <p:nvSpPr>
          <p:cNvPr id="15" name="Google Shape;15;g248bfcaf1fd_0_164"/>
          <p:cNvSpPr txBox="1">
            <a:spLocks noGrp="1"/>
          </p:cNvSpPr>
          <p:nvPr>
            <p:ph type="dt" idx="10"/>
          </p:nvPr>
        </p:nvSpPr>
        <p:spPr>
          <a:xfrm>
            <a:off x="609600" y="6356350"/>
            <a:ext cx="2844900" cy="365100"/>
          </a:xfrm>
          <a:prstGeom prst="rect">
            <a:avLst/>
          </a:prstGeom>
          <a:noFill/>
          <a:ln>
            <a:noFill/>
          </a:ln>
        </p:spPr>
        <p:txBody>
          <a:bodyPr spcFirstLastPara="1" wrap="square" lIns="117825" tIns="58900" rIns="117825" bIns="58900" anchor="ctr" anchorCtr="0">
            <a:noAutofit/>
          </a:bodyPr>
          <a:lstStyle>
            <a:lvl1pPr marR="0" lvl="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 name="Google Shape;16;g248bfcaf1fd_0_164"/>
          <p:cNvSpPr txBox="1">
            <a:spLocks noGrp="1"/>
          </p:cNvSpPr>
          <p:nvPr>
            <p:ph type="ftr" idx="11"/>
          </p:nvPr>
        </p:nvSpPr>
        <p:spPr>
          <a:xfrm>
            <a:off x="4165600" y="6356350"/>
            <a:ext cx="3860700" cy="365100"/>
          </a:xfrm>
          <a:prstGeom prst="rect">
            <a:avLst/>
          </a:prstGeom>
          <a:noFill/>
          <a:ln>
            <a:noFill/>
          </a:ln>
        </p:spPr>
        <p:txBody>
          <a:bodyPr spcFirstLastPara="1" wrap="square" lIns="117825" tIns="58900" rIns="117825" bIns="58900" anchor="ctr" anchorCtr="0">
            <a:noAutofit/>
          </a:bodyPr>
          <a:lstStyle>
            <a:lvl1pPr marR="0" lvl="0" algn="ctr">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 name="Google Shape;17;g248bfcaf1fd_0_164"/>
          <p:cNvSpPr txBox="1">
            <a:spLocks noGrp="1"/>
          </p:cNvSpPr>
          <p:nvPr>
            <p:ph type="sldNum" idx="12"/>
          </p:nvPr>
        </p:nvSpPr>
        <p:spPr>
          <a:xfrm>
            <a:off x="8985500" y="6318130"/>
            <a:ext cx="2844900" cy="365100"/>
          </a:xfrm>
          <a:prstGeom prst="rect">
            <a:avLst/>
          </a:prstGeom>
          <a:noFill/>
          <a:ln>
            <a:noFill/>
          </a:ln>
        </p:spPr>
        <p:txBody>
          <a:bodyPr spcFirstLastPara="1" wrap="square" lIns="117825" tIns="58900" rIns="117825" bIns="58900" anchor="t" anchorCtr="0">
            <a:noAutofit/>
          </a:bodyPr>
          <a:lstStyle>
            <a:lvl1pPr marL="0" marR="0" lvl="0" indent="0" algn="r">
              <a:lnSpc>
                <a:spcPct val="100000"/>
              </a:lnSpc>
              <a:spcBef>
                <a:spcPts val="0"/>
              </a:spcBef>
              <a:spcAft>
                <a:spcPts val="0"/>
              </a:spcAft>
              <a:buClr>
                <a:srgbClr val="000000"/>
              </a:buClr>
              <a:buSzPts val="2300"/>
              <a:buFont typeface="Arial"/>
              <a:buNone/>
              <a:defRPr sz="2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300"/>
              <a:buFont typeface="Arial"/>
              <a:buNone/>
              <a:defRPr sz="2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300"/>
              <a:buFont typeface="Arial"/>
              <a:buNone/>
              <a:defRPr sz="2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300"/>
              <a:buFont typeface="Arial"/>
              <a:buNone/>
              <a:defRPr sz="2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300"/>
              <a:buFont typeface="Arial"/>
              <a:buNone/>
              <a:defRPr sz="2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300"/>
              <a:buFont typeface="Arial"/>
              <a:buNone/>
              <a:defRPr sz="2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300"/>
              <a:buFont typeface="Arial"/>
              <a:buNone/>
              <a:defRPr sz="2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300"/>
              <a:buFont typeface="Arial"/>
              <a:buNone/>
              <a:defRPr sz="2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300"/>
              <a:buFont typeface="Arial"/>
              <a:buNone/>
              <a:defRPr sz="2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8" name="Google Shape;18;g248bfcaf1fd_0_164"/>
          <p:cNvSpPr/>
          <p:nvPr/>
        </p:nvSpPr>
        <p:spPr>
          <a:xfrm>
            <a:off x="0" y="2672184"/>
            <a:ext cx="12192000" cy="2332500"/>
          </a:xfrm>
          <a:prstGeom prst="rect">
            <a:avLst/>
          </a:prstGeom>
          <a:solidFill>
            <a:srgbClr val="58585A"/>
          </a:solidFill>
          <a:ln w="9525" cap="flat" cmpd="sng">
            <a:solidFill>
              <a:srgbClr val="D7D7D7"/>
            </a:solidFill>
            <a:prstDash val="solid"/>
            <a:round/>
            <a:headEnd type="none" w="sm" len="sm"/>
            <a:tailEnd type="none" w="sm" len="sm"/>
          </a:ln>
          <a:effectLst>
            <a:outerShdw blurRad="40000" dist="23000" dir="5400000" rotWithShape="0">
              <a:srgbClr val="000000">
                <a:alpha val="32941"/>
              </a:srgbClr>
            </a:outerShdw>
          </a:effectLst>
        </p:spPr>
        <p:txBody>
          <a:bodyPr spcFirstLastPara="1" wrap="square" lIns="117825" tIns="58900" rIns="117825" bIns="589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lt1"/>
              </a:solidFill>
              <a:latin typeface="Arial"/>
              <a:ea typeface="Arial"/>
              <a:cs typeface="Arial"/>
              <a:sym typeface="Arial"/>
            </a:endParaRPr>
          </a:p>
        </p:txBody>
      </p:sp>
      <p:sp>
        <p:nvSpPr>
          <p:cNvPr id="19" name="Google Shape;19;g248bfcaf1fd_0_164"/>
          <p:cNvSpPr txBox="1"/>
          <p:nvPr/>
        </p:nvSpPr>
        <p:spPr>
          <a:xfrm>
            <a:off x="1783260" y="5969507"/>
            <a:ext cx="9231900" cy="1752900"/>
          </a:xfrm>
          <a:prstGeom prst="rect">
            <a:avLst/>
          </a:prstGeom>
          <a:noFill/>
          <a:ln>
            <a:noFill/>
          </a:ln>
        </p:spPr>
        <p:txBody>
          <a:bodyPr spcFirstLastPara="1" wrap="square" lIns="117825" tIns="58900" rIns="117825" bIns="58900" anchor="t" anchorCtr="0">
            <a:noAutofit/>
          </a:bodyPr>
          <a:lstStyle/>
          <a:p>
            <a:pPr marL="444500" marR="0" lvl="0" indent="-444500" algn="l" rtl="0">
              <a:lnSpc>
                <a:spcPct val="100000"/>
              </a:lnSpc>
              <a:spcBef>
                <a:spcPts val="0"/>
              </a:spcBef>
              <a:spcAft>
                <a:spcPts val="0"/>
              </a:spcAft>
              <a:buClr>
                <a:schemeClr val="lt1"/>
              </a:buClr>
              <a:buSzPts val="3100"/>
              <a:buFont typeface="Arial"/>
              <a:buChar char="•"/>
            </a:pPr>
            <a:r>
              <a:rPr lang="en-US" sz="3100" b="0" i="0" u="none" strike="noStrike" cap="none">
                <a:solidFill>
                  <a:schemeClr val="lt1"/>
                </a:solidFill>
                <a:latin typeface="Calibri"/>
                <a:ea typeface="Calibri"/>
                <a:cs typeface="Calibri"/>
                <a:sym typeface="Calibri"/>
              </a:rPr>
              <a:t>Ashley McGrath, Assessment Director</a:t>
            </a:r>
            <a:endParaRPr sz="1800" b="0" i="0" u="none" strike="noStrike" cap="none">
              <a:solidFill>
                <a:srgbClr val="000000"/>
              </a:solidFill>
              <a:latin typeface="Arial"/>
              <a:ea typeface="Arial"/>
              <a:cs typeface="Arial"/>
              <a:sym typeface="Arial"/>
            </a:endParaRPr>
          </a:p>
        </p:txBody>
      </p:sp>
      <p:sp>
        <p:nvSpPr>
          <p:cNvPr id="20" name="Google Shape;20;g248bfcaf1fd_0_164"/>
          <p:cNvSpPr txBox="1">
            <a:spLocks noGrp="1"/>
          </p:cNvSpPr>
          <p:nvPr>
            <p:ph type="title"/>
          </p:nvPr>
        </p:nvSpPr>
        <p:spPr>
          <a:xfrm>
            <a:off x="478475" y="2963006"/>
            <a:ext cx="11254500" cy="1824600"/>
          </a:xfrm>
          <a:prstGeom prst="rect">
            <a:avLst/>
          </a:prstGeom>
          <a:noFill/>
          <a:ln>
            <a:noFill/>
          </a:ln>
        </p:spPr>
        <p:txBody>
          <a:bodyPr spcFirstLastPara="1" wrap="square" lIns="117825" tIns="58900" rIns="117825" bIns="58900" anchor="ctr" anchorCtr="0">
            <a:noAutofit/>
          </a:bodyPr>
          <a:lstStyle>
            <a:lvl1pPr lvl="0" algn="ctr">
              <a:lnSpc>
                <a:spcPct val="100000"/>
              </a:lnSpc>
              <a:spcBef>
                <a:spcPts val="0"/>
              </a:spcBef>
              <a:spcAft>
                <a:spcPts val="0"/>
              </a:spcAft>
              <a:buSzPts val="1800"/>
              <a:buNone/>
              <a:defRPr sz="5700" b="1">
                <a:solidFill>
                  <a:schemeClr val="lt1"/>
                </a:solidFill>
                <a:latin typeface="Candara"/>
                <a:ea typeface="Candara"/>
                <a:cs typeface="Candara"/>
                <a:sym typeface="Candara"/>
              </a:defRPr>
            </a:lvl1pPr>
            <a:lvl2pPr lvl="1" algn="ctr">
              <a:lnSpc>
                <a:spcPct val="100000"/>
              </a:lnSpc>
              <a:spcBef>
                <a:spcPts val="0"/>
              </a:spcBef>
              <a:spcAft>
                <a:spcPts val="0"/>
              </a:spcAft>
              <a:buSzPts val="1800"/>
              <a:buNone/>
              <a:defRPr/>
            </a:lvl2pPr>
            <a:lvl3pPr lvl="2" algn="ctr">
              <a:lnSpc>
                <a:spcPct val="100000"/>
              </a:lnSpc>
              <a:spcBef>
                <a:spcPts val="0"/>
              </a:spcBef>
              <a:spcAft>
                <a:spcPts val="0"/>
              </a:spcAft>
              <a:buSzPts val="1800"/>
              <a:buNone/>
              <a:defRPr/>
            </a:lvl3pPr>
            <a:lvl4pPr lvl="3" algn="ctr">
              <a:lnSpc>
                <a:spcPct val="100000"/>
              </a:lnSpc>
              <a:spcBef>
                <a:spcPts val="0"/>
              </a:spcBef>
              <a:spcAft>
                <a:spcPts val="0"/>
              </a:spcAft>
              <a:buSzPts val="1800"/>
              <a:buNone/>
              <a:defRPr/>
            </a:lvl4pPr>
            <a:lvl5pPr lvl="4" algn="ctr">
              <a:lnSpc>
                <a:spcPct val="100000"/>
              </a:lnSpc>
              <a:spcBef>
                <a:spcPts val="0"/>
              </a:spcBef>
              <a:spcAft>
                <a:spcPts val="0"/>
              </a:spcAft>
              <a:buSzPts val="1800"/>
              <a:buNone/>
              <a:defRPr/>
            </a:lvl5pPr>
            <a:lvl6pPr lvl="5" algn="ctr">
              <a:lnSpc>
                <a:spcPct val="100000"/>
              </a:lnSpc>
              <a:spcBef>
                <a:spcPts val="0"/>
              </a:spcBef>
              <a:spcAft>
                <a:spcPts val="0"/>
              </a:spcAft>
              <a:buSzPts val="1800"/>
              <a:buNone/>
              <a:defRPr/>
            </a:lvl6pPr>
            <a:lvl7pPr lvl="6" algn="ctr">
              <a:lnSpc>
                <a:spcPct val="100000"/>
              </a:lnSpc>
              <a:spcBef>
                <a:spcPts val="0"/>
              </a:spcBef>
              <a:spcAft>
                <a:spcPts val="0"/>
              </a:spcAft>
              <a:buSzPts val="1800"/>
              <a:buNone/>
              <a:defRPr/>
            </a:lvl7pPr>
            <a:lvl8pPr lvl="7" algn="ctr">
              <a:lnSpc>
                <a:spcPct val="100000"/>
              </a:lnSpc>
              <a:spcBef>
                <a:spcPts val="0"/>
              </a:spcBef>
              <a:spcAft>
                <a:spcPts val="0"/>
              </a:spcAft>
              <a:buSzPts val="1800"/>
              <a:buNone/>
              <a:defRPr/>
            </a:lvl8pPr>
            <a:lvl9pPr lvl="8" algn="ctr">
              <a:lnSpc>
                <a:spcPct val="100000"/>
              </a:lnSpc>
              <a:spcBef>
                <a:spcPts val="0"/>
              </a:spcBef>
              <a:spcAft>
                <a:spcPts val="0"/>
              </a:spcAft>
              <a:buSzPts val="1800"/>
              <a:buNone/>
              <a:defRPr/>
            </a:lvl9pPr>
          </a:lstStyle>
          <a:p>
            <a:endParaRPr/>
          </a:p>
        </p:txBody>
      </p:sp>
      <p:pic>
        <p:nvPicPr>
          <p:cNvPr id="21" name="Google Shape;21;g248bfcaf1fd_0_164" descr="A close up of a sign&#10;&#10;Description automatically generated"/>
          <p:cNvPicPr preferRelativeResize="0"/>
          <p:nvPr/>
        </p:nvPicPr>
        <p:blipFill rotWithShape="1">
          <a:blip r:embed="rId2">
            <a:alphaModFix/>
          </a:blip>
          <a:srcRect l="10411" t="4171" r="10530" b="27443"/>
          <a:stretch/>
        </p:blipFill>
        <p:spPr>
          <a:xfrm>
            <a:off x="588161" y="171036"/>
            <a:ext cx="2955633" cy="1758842"/>
          </a:xfrm>
          <a:prstGeom prst="rect">
            <a:avLst/>
          </a:prstGeom>
          <a:noFill/>
          <a:ln>
            <a:noFill/>
          </a:ln>
        </p:spPr>
      </p:pic>
      <p:sp>
        <p:nvSpPr>
          <p:cNvPr id="22" name="Google Shape;22;g248bfcaf1fd_0_164"/>
          <p:cNvSpPr txBox="1"/>
          <p:nvPr/>
        </p:nvSpPr>
        <p:spPr>
          <a:xfrm>
            <a:off x="3306295" y="753252"/>
            <a:ext cx="8523900" cy="2104500"/>
          </a:xfrm>
          <a:prstGeom prst="rect">
            <a:avLst/>
          </a:prstGeom>
          <a:noFill/>
          <a:ln>
            <a:noFill/>
          </a:ln>
        </p:spPr>
        <p:txBody>
          <a:bodyPr spcFirstLastPara="1" wrap="square" lIns="117825" tIns="58900" rIns="117825" bIns="58900" anchor="t" anchorCtr="0">
            <a:spAutoFit/>
          </a:bodyPr>
          <a:lstStyle/>
          <a:p>
            <a:pPr marL="0" marR="0" lvl="0" indent="0" algn="l" rtl="0">
              <a:lnSpc>
                <a:spcPct val="100000"/>
              </a:lnSpc>
              <a:spcBef>
                <a:spcPts val="0"/>
              </a:spcBef>
              <a:spcAft>
                <a:spcPts val="0"/>
              </a:spcAft>
              <a:buClr>
                <a:srgbClr val="000000"/>
              </a:buClr>
              <a:buSzPts val="7700"/>
              <a:buFont typeface="Arial"/>
              <a:buNone/>
            </a:pPr>
            <a:r>
              <a:rPr lang="en-US" sz="7700" b="1" i="0" u="none" strike="noStrike" cap="none">
                <a:solidFill>
                  <a:srgbClr val="58585A"/>
                </a:solidFill>
                <a:latin typeface="Candara"/>
                <a:ea typeface="Candara"/>
                <a:cs typeface="Candara"/>
                <a:sym typeface="Candara"/>
              </a:rPr>
              <a:t>Montana</a:t>
            </a:r>
            <a:r>
              <a:rPr lang="en-US" sz="5200" b="0" i="0" u="none" strike="noStrike" cap="none">
                <a:solidFill>
                  <a:schemeClr val="dk1"/>
                </a:solidFill>
                <a:latin typeface="Candara"/>
                <a:ea typeface="Candara"/>
                <a:cs typeface="Candara"/>
                <a:sym typeface="Candara"/>
              </a:rPr>
              <a:t> </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200"/>
              <a:buFont typeface="Arial"/>
              <a:buNone/>
            </a:pPr>
            <a:r>
              <a:rPr lang="en-US" sz="5200" b="1" i="0" u="none" strike="noStrike" cap="none">
                <a:solidFill>
                  <a:srgbClr val="C12730"/>
                </a:solidFill>
                <a:latin typeface="Candara"/>
                <a:ea typeface="Candara"/>
                <a:cs typeface="Candara"/>
                <a:sym typeface="Candara"/>
              </a:rPr>
              <a:t>Office of Public Instruction</a:t>
            </a:r>
            <a:endParaRPr sz="1800" b="0" i="0" u="none" strike="noStrike" cap="none">
              <a:solidFill>
                <a:srgbClr val="000000"/>
              </a:solidFill>
              <a:latin typeface="Arial"/>
              <a:ea typeface="Arial"/>
              <a:cs typeface="Arial"/>
              <a:sym typeface="Arial"/>
            </a:endParaRPr>
          </a:p>
        </p:txBody>
      </p:sp>
      <p:sp>
        <p:nvSpPr>
          <p:cNvPr id="23" name="Google Shape;23;g248bfcaf1fd_0_164"/>
          <p:cNvSpPr/>
          <p:nvPr/>
        </p:nvSpPr>
        <p:spPr>
          <a:xfrm>
            <a:off x="735159" y="1844454"/>
            <a:ext cx="2567700" cy="376500"/>
          </a:xfrm>
          <a:prstGeom prst="rect">
            <a:avLst/>
          </a:prstGeom>
          <a:solidFill>
            <a:srgbClr val="C12730"/>
          </a:solidFill>
          <a:ln w="9525" cap="flat" cmpd="sng">
            <a:solidFill>
              <a:srgbClr val="D7D7D7"/>
            </a:solidFill>
            <a:prstDash val="solid"/>
            <a:round/>
            <a:headEnd type="none" w="sm" len="sm"/>
            <a:tailEnd type="none" w="sm" len="sm"/>
          </a:ln>
          <a:effectLst>
            <a:outerShdw blurRad="40000" dist="23000" dir="5400000" rotWithShape="0">
              <a:srgbClr val="000000">
                <a:alpha val="32941"/>
              </a:srgbClr>
            </a:outerShdw>
          </a:effectLst>
        </p:spPr>
        <p:txBody>
          <a:bodyPr spcFirstLastPara="1" wrap="square" lIns="117825" tIns="58900" rIns="117825" bIns="589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90"/>
        <p:cNvGrpSpPr/>
        <p:nvPr/>
      </p:nvGrpSpPr>
      <p:grpSpPr>
        <a:xfrm>
          <a:off x="0" y="0"/>
          <a:ext cx="0" cy="0"/>
          <a:chOff x="0" y="0"/>
          <a:chExt cx="0" cy="0"/>
        </a:xfrm>
      </p:grpSpPr>
      <p:sp>
        <p:nvSpPr>
          <p:cNvPr id="91" name="Google Shape;91;p24"/>
          <p:cNvSpPr txBox="1">
            <a:spLocks noGrp="1"/>
          </p:cNvSpPr>
          <p:nvPr>
            <p:ph type="title"/>
          </p:nvPr>
        </p:nvSpPr>
        <p:spPr>
          <a:xfrm>
            <a:off x="1662544" y="4960138"/>
            <a:ext cx="6567055" cy="1463040"/>
          </a:xfrm>
          <a:prstGeom prst="rect">
            <a:avLst/>
          </a:prstGeom>
          <a:noFill/>
          <a:ln>
            <a:noFill/>
          </a:ln>
        </p:spPr>
        <p:txBody>
          <a:bodyPr spcFirstLastPara="1" wrap="square" lIns="91425" tIns="45700" rIns="91425" bIns="45700" anchor="ctr" anchorCtr="0">
            <a:normAutofit/>
          </a:bodyPr>
          <a:lstStyle>
            <a:lvl1pPr lvl="0" algn="r">
              <a:lnSpc>
                <a:spcPct val="80000"/>
              </a:lnSpc>
              <a:spcBef>
                <a:spcPts val="0"/>
              </a:spcBef>
              <a:spcAft>
                <a:spcPts val="0"/>
              </a:spcAft>
              <a:buClr>
                <a:srgbClr val="464132"/>
              </a:buClr>
              <a:buSzPts val="5000"/>
              <a:buFont typeface="Arial"/>
              <a:buNone/>
              <a:defRPr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4"/>
          <p:cNvSpPr>
            <a:spLocks noGrp="1"/>
          </p:cNvSpPr>
          <p:nvPr>
            <p:ph type="pic" idx="2"/>
          </p:nvPr>
        </p:nvSpPr>
        <p:spPr>
          <a:xfrm>
            <a:off x="0" y="-1"/>
            <a:ext cx="12188952" cy="4572000"/>
          </a:xfrm>
          <a:prstGeom prst="rect">
            <a:avLst/>
          </a:prstGeom>
          <a:solidFill>
            <a:srgbClr val="FDCF8A"/>
          </a:solidFill>
          <a:ln>
            <a:noFill/>
          </a:ln>
        </p:spPr>
      </p:sp>
      <p:sp>
        <p:nvSpPr>
          <p:cNvPr id="93" name="Google Shape;93;p24"/>
          <p:cNvSpPr txBox="1">
            <a:spLocks noGrp="1"/>
          </p:cNvSpPr>
          <p:nvPr>
            <p:ph type="body" idx="1"/>
          </p:nvPr>
        </p:nvSpPr>
        <p:spPr>
          <a:xfrm>
            <a:off x="8610600" y="4960138"/>
            <a:ext cx="3200400" cy="146304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SzPts val="1800"/>
              <a:buNone/>
              <a:defRPr sz="1800">
                <a:solidFill>
                  <a:srgbClr val="464132"/>
                </a:solidFill>
              </a:defRPr>
            </a:lvl1pPr>
            <a:lvl2pPr marL="914400" lvl="1" indent="-228600" algn="l">
              <a:lnSpc>
                <a:spcPct val="90000"/>
              </a:lnSpc>
              <a:spcBef>
                <a:spcPts val="200"/>
              </a:spcBef>
              <a:spcAft>
                <a:spcPts val="0"/>
              </a:spcAft>
              <a:buSzPts val="1400"/>
              <a:buNone/>
              <a:defRPr sz="1400"/>
            </a:lvl2pPr>
            <a:lvl3pPr marL="1371600" lvl="2" indent="-228600" algn="l">
              <a:lnSpc>
                <a:spcPct val="90000"/>
              </a:lnSpc>
              <a:spcBef>
                <a:spcPts val="400"/>
              </a:spcBef>
              <a:spcAft>
                <a:spcPts val="0"/>
              </a:spcAft>
              <a:buSzPts val="1200"/>
              <a:buNone/>
              <a:defRPr sz="1200"/>
            </a:lvl3pPr>
            <a:lvl4pPr marL="1828800" lvl="3" indent="-228600" algn="l">
              <a:lnSpc>
                <a:spcPct val="90000"/>
              </a:lnSpc>
              <a:spcBef>
                <a:spcPts val="400"/>
              </a:spcBef>
              <a:spcAft>
                <a:spcPts val="0"/>
              </a:spcAft>
              <a:buSzPts val="1000"/>
              <a:buNone/>
              <a:defRPr sz="1000"/>
            </a:lvl4pPr>
            <a:lvl5pPr marL="2286000" lvl="4" indent="-228600" algn="l">
              <a:lnSpc>
                <a:spcPct val="90000"/>
              </a:lnSpc>
              <a:spcBef>
                <a:spcPts val="400"/>
              </a:spcBef>
              <a:spcAft>
                <a:spcPts val="0"/>
              </a:spcAft>
              <a:buSzPts val="1000"/>
              <a:buNone/>
              <a:defRPr sz="1000"/>
            </a:lvl5pPr>
            <a:lvl6pPr marL="2743200" lvl="5" indent="-228600" algn="l">
              <a:lnSpc>
                <a:spcPct val="90000"/>
              </a:lnSpc>
              <a:spcBef>
                <a:spcPts val="400"/>
              </a:spcBef>
              <a:spcAft>
                <a:spcPts val="0"/>
              </a:spcAft>
              <a:buSzPts val="1000"/>
              <a:buNone/>
              <a:defRPr sz="1000"/>
            </a:lvl6pPr>
            <a:lvl7pPr marL="3200400" lvl="6" indent="-228600" algn="l">
              <a:lnSpc>
                <a:spcPct val="90000"/>
              </a:lnSpc>
              <a:spcBef>
                <a:spcPts val="400"/>
              </a:spcBef>
              <a:spcAft>
                <a:spcPts val="0"/>
              </a:spcAft>
              <a:buSzPts val="1000"/>
              <a:buNone/>
              <a:defRPr sz="1000"/>
            </a:lvl7pPr>
            <a:lvl8pPr marL="3657600" lvl="7" indent="-228600" algn="l">
              <a:lnSpc>
                <a:spcPct val="90000"/>
              </a:lnSpc>
              <a:spcBef>
                <a:spcPts val="400"/>
              </a:spcBef>
              <a:spcAft>
                <a:spcPts val="0"/>
              </a:spcAft>
              <a:buSzPts val="1000"/>
              <a:buNone/>
              <a:defRPr sz="1000"/>
            </a:lvl8pPr>
            <a:lvl9pPr marL="4114800" lvl="8" indent="-228600" algn="l">
              <a:lnSpc>
                <a:spcPct val="90000"/>
              </a:lnSpc>
              <a:spcBef>
                <a:spcPts val="400"/>
              </a:spcBef>
              <a:spcAft>
                <a:spcPts val="400"/>
              </a:spcAft>
              <a:buSzPts val="1000"/>
              <a:buNone/>
              <a:defRPr sz="1000"/>
            </a:lvl9pPr>
          </a:lstStyle>
          <a:p>
            <a:endParaRPr/>
          </a:p>
        </p:txBody>
      </p:sp>
      <p:cxnSp>
        <p:nvCxnSpPr>
          <p:cNvPr id="94" name="Google Shape;94;p24"/>
          <p:cNvCxnSpPr/>
          <p:nvPr/>
        </p:nvCxnSpPr>
        <p:spPr>
          <a:xfrm rot="10800000">
            <a:off x="8386842" y="5264106"/>
            <a:ext cx="0" cy="914400"/>
          </a:xfrm>
          <a:prstGeom prst="straightConnector1">
            <a:avLst/>
          </a:prstGeom>
          <a:noFill/>
          <a:ln w="19050" cap="flat" cmpd="sng">
            <a:solidFill>
              <a:schemeClr val="accent2"/>
            </a:solidFill>
            <a:prstDash val="solid"/>
            <a:round/>
            <a:headEnd type="none" w="sm" len="sm"/>
            <a:tailEnd type="none" w="sm" len="sm"/>
          </a:ln>
        </p:spPr>
      </p:cxnSp>
      <p:pic>
        <p:nvPicPr>
          <p:cNvPr id="95" name="Google Shape;95;p24"/>
          <p:cNvPicPr preferRelativeResize="0"/>
          <p:nvPr/>
        </p:nvPicPr>
        <p:blipFill rotWithShape="1">
          <a:blip r:embed="rId2">
            <a:alphaModFix/>
          </a:blip>
          <a:srcRect/>
          <a:stretch/>
        </p:blipFill>
        <p:spPr>
          <a:xfrm>
            <a:off x="0" y="5678842"/>
            <a:ext cx="1069299" cy="1066182"/>
          </a:xfrm>
          <a:prstGeom prst="rect">
            <a:avLst/>
          </a:prstGeom>
          <a:noFill/>
          <a:ln>
            <a:noFill/>
          </a:ln>
        </p:spPr>
      </p:pic>
      <p:pic>
        <p:nvPicPr>
          <p:cNvPr id="96" name="Google Shape;96;p24"/>
          <p:cNvPicPr preferRelativeResize="0"/>
          <p:nvPr/>
        </p:nvPicPr>
        <p:blipFill rotWithShape="1">
          <a:blip r:embed="rId3">
            <a:alphaModFix/>
          </a:blip>
          <a:srcRect/>
          <a:stretch/>
        </p:blipFill>
        <p:spPr>
          <a:xfrm>
            <a:off x="10083800" y="6092977"/>
            <a:ext cx="1727200" cy="330200"/>
          </a:xfrm>
          <a:prstGeom prst="rect">
            <a:avLst/>
          </a:prstGeom>
          <a:noFill/>
          <a:ln>
            <a:noFill/>
          </a:ln>
        </p:spPr>
      </p:pic>
      <p:sp>
        <p:nvSpPr>
          <p:cNvPr id="97" name="Google Shape;97;p24"/>
          <p:cNvSpPr txBox="1">
            <a:spLocks noGrp="1"/>
          </p:cNvSpPr>
          <p:nvPr>
            <p:ph type="dt" idx="10"/>
          </p:nvPr>
        </p:nvSpPr>
        <p:spPr>
          <a:xfrm>
            <a:off x="1151128" y="6470704"/>
            <a:ext cx="2154142"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A5A5A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24"/>
          <p:cNvSpPr txBox="1">
            <a:spLocks noGrp="1"/>
          </p:cNvSpPr>
          <p:nvPr>
            <p:ph type="ftr" idx="11"/>
          </p:nvPr>
        </p:nvSpPr>
        <p:spPr>
          <a:xfrm>
            <a:off x="4842932" y="6470704"/>
            <a:ext cx="5901458"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A5A5A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24"/>
          <p:cNvSpPr txBox="1">
            <a:spLocks noGrp="1"/>
          </p:cNvSpPr>
          <p:nvPr>
            <p:ph type="sldNum" idx="12"/>
          </p:nvPr>
        </p:nvSpPr>
        <p:spPr>
          <a:xfrm>
            <a:off x="10837334" y="6470704"/>
            <a:ext cx="973666" cy="27432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0"/>
        <p:cNvGrpSpPr/>
        <p:nvPr/>
      </p:nvGrpSpPr>
      <p:grpSpPr>
        <a:xfrm>
          <a:off x="0" y="0"/>
          <a:ext cx="0" cy="0"/>
          <a:chOff x="0" y="0"/>
          <a:chExt cx="0" cy="0"/>
        </a:xfrm>
      </p:grpSpPr>
      <p:sp>
        <p:nvSpPr>
          <p:cNvPr id="101" name="Google Shape;101;p25"/>
          <p:cNvSpPr txBox="1">
            <a:spLocks noGrp="1"/>
          </p:cNvSpPr>
          <p:nvPr>
            <p:ph type="title"/>
          </p:nvPr>
        </p:nvSpPr>
        <p:spPr>
          <a:xfrm>
            <a:off x="1151128" y="585216"/>
            <a:ext cx="9720072" cy="1499616"/>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46413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25"/>
          <p:cNvSpPr txBox="1">
            <a:spLocks noGrp="1"/>
          </p:cNvSpPr>
          <p:nvPr>
            <p:ph type="body" idx="1"/>
          </p:nvPr>
        </p:nvSpPr>
        <p:spPr>
          <a:xfrm rot="5400000">
            <a:off x="3999484" y="-562355"/>
            <a:ext cx="4023360" cy="9720071"/>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Clr>
                <a:srgbClr val="A5A5A5"/>
              </a:buClr>
              <a:buSzPts val="1800"/>
              <a:buChar char="?"/>
              <a:defRPr/>
            </a:lvl2pPr>
            <a:lvl3pPr marL="1371600" lvl="2" indent="-317500" algn="l">
              <a:lnSpc>
                <a:spcPct val="90000"/>
              </a:lnSpc>
              <a:spcBef>
                <a:spcPts val="400"/>
              </a:spcBef>
              <a:spcAft>
                <a:spcPts val="0"/>
              </a:spcAft>
              <a:buClr>
                <a:srgbClr val="A5A5A5"/>
              </a:buClr>
              <a:buSzPts val="1400"/>
              <a:buChar char="?"/>
              <a:defRPr/>
            </a:lvl3pPr>
            <a:lvl4pPr marL="1828800" lvl="3" indent="-317500" algn="l">
              <a:lnSpc>
                <a:spcPct val="90000"/>
              </a:lnSpc>
              <a:spcBef>
                <a:spcPts val="400"/>
              </a:spcBef>
              <a:spcAft>
                <a:spcPts val="0"/>
              </a:spcAft>
              <a:buClr>
                <a:srgbClr val="A5A5A5"/>
              </a:buClr>
              <a:buSzPts val="1400"/>
              <a:buChar char="?"/>
              <a:defRPr/>
            </a:lvl4pPr>
            <a:lvl5pPr marL="2286000" lvl="4" indent="-317500" algn="l">
              <a:lnSpc>
                <a:spcPct val="90000"/>
              </a:lnSpc>
              <a:spcBef>
                <a:spcPts val="400"/>
              </a:spcBef>
              <a:spcAft>
                <a:spcPts val="0"/>
              </a:spcAft>
              <a:buClr>
                <a:srgbClr val="A5A5A5"/>
              </a:buClr>
              <a:buSzPts val="14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pic>
        <p:nvPicPr>
          <p:cNvPr id="103" name="Google Shape;103;p25"/>
          <p:cNvPicPr preferRelativeResize="0"/>
          <p:nvPr/>
        </p:nvPicPr>
        <p:blipFill rotWithShape="1">
          <a:blip r:embed="rId2">
            <a:alphaModFix/>
          </a:blip>
          <a:srcRect/>
          <a:stretch/>
        </p:blipFill>
        <p:spPr>
          <a:xfrm>
            <a:off x="10083800" y="6092977"/>
            <a:ext cx="1727200" cy="330200"/>
          </a:xfrm>
          <a:prstGeom prst="rect">
            <a:avLst/>
          </a:prstGeom>
          <a:noFill/>
          <a:ln>
            <a:noFill/>
          </a:ln>
        </p:spPr>
      </p:pic>
      <p:sp>
        <p:nvSpPr>
          <p:cNvPr id="104" name="Google Shape;104;p25"/>
          <p:cNvSpPr txBox="1">
            <a:spLocks noGrp="1"/>
          </p:cNvSpPr>
          <p:nvPr>
            <p:ph type="dt" idx="10"/>
          </p:nvPr>
        </p:nvSpPr>
        <p:spPr>
          <a:xfrm>
            <a:off x="1151128" y="6470704"/>
            <a:ext cx="2154142"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A5A5A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25"/>
          <p:cNvSpPr txBox="1">
            <a:spLocks noGrp="1"/>
          </p:cNvSpPr>
          <p:nvPr>
            <p:ph type="ftr" idx="11"/>
          </p:nvPr>
        </p:nvSpPr>
        <p:spPr>
          <a:xfrm>
            <a:off x="4842932" y="6470704"/>
            <a:ext cx="5901458"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A5A5A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25"/>
          <p:cNvSpPr txBox="1">
            <a:spLocks noGrp="1"/>
          </p:cNvSpPr>
          <p:nvPr>
            <p:ph type="sldNum" idx="12"/>
          </p:nvPr>
        </p:nvSpPr>
        <p:spPr>
          <a:xfrm>
            <a:off x="10837334" y="6470704"/>
            <a:ext cx="973666" cy="27432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07"/>
        <p:cNvGrpSpPr/>
        <p:nvPr/>
      </p:nvGrpSpPr>
      <p:grpSpPr>
        <a:xfrm>
          <a:off x="0" y="0"/>
          <a:ext cx="0" cy="0"/>
          <a:chOff x="0" y="0"/>
          <a:chExt cx="0" cy="0"/>
        </a:xfrm>
      </p:grpSpPr>
      <p:sp>
        <p:nvSpPr>
          <p:cNvPr id="108" name="Google Shape;108;p26"/>
          <p:cNvSpPr txBox="1">
            <a:spLocks noGrp="1"/>
          </p:cNvSpPr>
          <p:nvPr>
            <p:ph type="title"/>
          </p:nvPr>
        </p:nvSpPr>
        <p:spPr>
          <a:xfrm rot="5400000">
            <a:off x="7334250" y="2152650"/>
            <a:ext cx="5410200" cy="2628900"/>
          </a:xfrm>
          <a:prstGeom prst="rect">
            <a:avLst/>
          </a:prstGeom>
          <a:noFill/>
          <a:ln>
            <a:noFill/>
          </a:ln>
        </p:spPr>
        <p:txBody>
          <a:bodyPr spcFirstLastPara="1" wrap="square" lIns="45700" tIns="91425" rIns="45700" bIns="91425" anchor="ctr" anchorCtr="0">
            <a:normAutofit/>
          </a:bodyPr>
          <a:lstStyle>
            <a:lvl1pPr lvl="0" algn="l">
              <a:lnSpc>
                <a:spcPct val="80000"/>
              </a:lnSpc>
              <a:spcBef>
                <a:spcPts val="0"/>
              </a:spcBef>
              <a:spcAft>
                <a:spcPts val="0"/>
              </a:spcAft>
              <a:buClr>
                <a:srgbClr val="46413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26"/>
          <p:cNvSpPr txBox="1">
            <a:spLocks noGrp="1"/>
          </p:cNvSpPr>
          <p:nvPr>
            <p:ph type="body" idx="1"/>
          </p:nvPr>
        </p:nvSpPr>
        <p:spPr>
          <a:xfrm rot="5400000">
            <a:off x="2076450" y="-323850"/>
            <a:ext cx="5410200" cy="758190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Clr>
                <a:srgbClr val="7F7F7F"/>
              </a:buClr>
              <a:buSzPts val="1800"/>
              <a:buChar char="?"/>
              <a:defRPr/>
            </a:lvl2pPr>
            <a:lvl3pPr marL="1371600" lvl="2" indent="-317500" algn="l">
              <a:lnSpc>
                <a:spcPct val="90000"/>
              </a:lnSpc>
              <a:spcBef>
                <a:spcPts val="400"/>
              </a:spcBef>
              <a:spcAft>
                <a:spcPts val="0"/>
              </a:spcAft>
              <a:buClr>
                <a:srgbClr val="7F7F7F"/>
              </a:buClr>
              <a:buSzPts val="1400"/>
              <a:buChar char="?"/>
              <a:defRPr/>
            </a:lvl3pPr>
            <a:lvl4pPr marL="1828800" lvl="3" indent="-317500" algn="l">
              <a:lnSpc>
                <a:spcPct val="90000"/>
              </a:lnSpc>
              <a:spcBef>
                <a:spcPts val="400"/>
              </a:spcBef>
              <a:spcAft>
                <a:spcPts val="0"/>
              </a:spcAft>
              <a:buClr>
                <a:srgbClr val="7F7F7F"/>
              </a:buClr>
              <a:buSzPts val="1400"/>
              <a:buChar char="?"/>
              <a:defRPr/>
            </a:lvl4pPr>
            <a:lvl5pPr marL="2286000" lvl="4" indent="-317500" algn="l">
              <a:lnSpc>
                <a:spcPct val="90000"/>
              </a:lnSpc>
              <a:spcBef>
                <a:spcPts val="400"/>
              </a:spcBef>
              <a:spcAft>
                <a:spcPts val="0"/>
              </a:spcAft>
              <a:buClr>
                <a:srgbClr val="7F7F7F"/>
              </a:buClr>
              <a:buSzPts val="14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110" name="Google Shape;110;p26"/>
          <p:cNvCxnSpPr/>
          <p:nvPr/>
        </p:nvCxnSpPr>
        <p:spPr>
          <a:xfrm rot="10800000">
            <a:off x="10058400" y="59263"/>
            <a:ext cx="0" cy="914400"/>
          </a:xfrm>
          <a:prstGeom prst="straightConnector1">
            <a:avLst/>
          </a:prstGeom>
          <a:noFill/>
          <a:ln w="19050" cap="flat" cmpd="sng">
            <a:solidFill>
              <a:schemeClr val="accent2"/>
            </a:solidFill>
            <a:prstDash val="solid"/>
            <a:round/>
            <a:headEnd type="none" w="sm" len="sm"/>
            <a:tailEnd type="none" w="sm" len="sm"/>
          </a:ln>
        </p:spPr>
      </p:cxnSp>
      <p:pic>
        <p:nvPicPr>
          <p:cNvPr id="111" name="Google Shape;111;p26"/>
          <p:cNvPicPr preferRelativeResize="0"/>
          <p:nvPr/>
        </p:nvPicPr>
        <p:blipFill rotWithShape="1">
          <a:blip r:embed="rId2">
            <a:alphaModFix/>
          </a:blip>
          <a:srcRect/>
          <a:stretch/>
        </p:blipFill>
        <p:spPr>
          <a:xfrm rot="5400000">
            <a:off x="0" y="0"/>
            <a:ext cx="1069299" cy="1066182"/>
          </a:xfrm>
          <a:prstGeom prst="rect">
            <a:avLst/>
          </a:prstGeom>
          <a:noFill/>
          <a:ln>
            <a:noFill/>
          </a:ln>
        </p:spPr>
      </p:pic>
      <p:pic>
        <p:nvPicPr>
          <p:cNvPr id="112" name="Google Shape;112;p26"/>
          <p:cNvPicPr preferRelativeResize="0"/>
          <p:nvPr/>
        </p:nvPicPr>
        <p:blipFill rotWithShape="1">
          <a:blip r:embed="rId3">
            <a:alphaModFix/>
          </a:blip>
          <a:srcRect/>
          <a:stretch/>
        </p:blipFill>
        <p:spPr>
          <a:xfrm rot="5400000">
            <a:off x="-114300" y="5716324"/>
            <a:ext cx="1727200" cy="330200"/>
          </a:xfrm>
          <a:prstGeom prst="rect">
            <a:avLst/>
          </a:prstGeom>
          <a:noFill/>
          <a:ln>
            <a:noFill/>
          </a:ln>
        </p:spPr>
      </p:pic>
      <p:sp>
        <p:nvSpPr>
          <p:cNvPr id="113" name="Google Shape;113;p26"/>
          <p:cNvSpPr txBox="1">
            <a:spLocks noGrp="1"/>
          </p:cNvSpPr>
          <p:nvPr>
            <p:ph type="dt" idx="10"/>
          </p:nvPr>
        </p:nvSpPr>
        <p:spPr>
          <a:xfrm rot="5400000">
            <a:off x="-718152" y="2053595"/>
            <a:ext cx="2154142"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A5A5A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26"/>
          <p:cNvSpPr txBox="1">
            <a:spLocks noGrp="1"/>
          </p:cNvSpPr>
          <p:nvPr>
            <p:ph type="ftr" idx="11"/>
          </p:nvPr>
        </p:nvSpPr>
        <p:spPr>
          <a:xfrm rot="5400000">
            <a:off x="-942181" y="2640065"/>
            <a:ext cx="3327082"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A5A5A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26"/>
          <p:cNvSpPr txBox="1">
            <a:spLocks noGrp="1"/>
          </p:cNvSpPr>
          <p:nvPr>
            <p:ph type="sldNum" idx="12"/>
          </p:nvPr>
        </p:nvSpPr>
        <p:spPr>
          <a:xfrm rot="5400000">
            <a:off x="-127914" y="3816773"/>
            <a:ext cx="973666" cy="27432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5"/>
        <p:cNvGrpSpPr/>
        <p:nvPr/>
      </p:nvGrpSpPr>
      <p:grpSpPr>
        <a:xfrm>
          <a:off x="0" y="0"/>
          <a:ext cx="0" cy="0"/>
          <a:chOff x="0" y="0"/>
          <a:chExt cx="0" cy="0"/>
        </a:xfrm>
      </p:grpSpPr>
      <p:sp>
        <p:nvSpPr>
          <p:cNvPr id="126" name="Google Shape;126;g29bdd6c84fd_0_882"/>
          <p:cNvSpPr txBox="1">
            <a:spLocks noGrp="1"/>
          </p:cNvSpPr>
          <p:nvPr>
            <p:ph type="ctrTitle"/>
          </p:nvPr>
        </p:nvSpPr>
        <p:spPr>
          <a:xfrm>
            <a:off x="2417779" y="802298"/>
            <a:ext cx="8637000" cy="2541300"/>
          </a:xfrm>
          <a:prstGeom prst="rect">
            <a:avLst/>
          </a:prstGeom>
          <a:noFill/>
          <a:ln>
            <a:noFill/>
          </a:ln>
        </p:spPr>
        <p:txBody>
          <a:bodyPr spcFirstLastPara="1" wrap="square" lIns="91425" tIns="45700" rIns="91425" bIns="0" anchor="b" anchorCtr="0">
            <a:normAutofit/>
          </a:bodyPr>
          <a:lstStyle>
            <a:lvl1pPr lvl="0" algn="l" rtl="0">
              <a:lnSpc>
                <a:spcPct val="90000"/>
              </a:lnSpc>
              <a:spcBef>
                <a:spcPts val="0"/>
              </a:spcBef>
              <a:spcAft>
                <a:spcPts val="0"/>
              </a:spcAft>
              <a:buClr>
                <a:schemeClr val="lt1"/>
              </a:buClr>
              <a:buSzPts val="6600"/>
              <a:buFont typeface="Gill Sans"/>
              <a:buNone/>
              <a:defRPr sz="6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7" name="Google Shape;127;g29bdd6c84fd_0_882"/>
          <p:cNvSpPr txBox="1">
            <a:spLocks noGrp="1"/>
          </p:cNvSpPr>
          <p:nvPr>
            <p:ph type="subTitle" idx="1"/>
          </p:nvPr>
        </p:nvSpPr>
        <p:spPr>
          <a:xfrm>
            <a:off x="2417780" y="3531204"/>
            <a:ext cx="8637000" cy="977700"/>
          </a:xfrm>
          <a:prstGeom prst="rect">
            <a:avLst/>
          </a:prstGeom>
          <a:noFill/>
          <a:ln>
            <a:noFill/>
          </a:ln>
        </p:spPr>
        <p:txBody>
          <a:bodyPr spcFirstLastPara="1" wrap="square" lIns="91425" tIns="91425" rIns="91425" bIns="91425" anchor="t" anchorCtr="0">
            <a:normAutofit/>
          </a:bodyPr>
          <a:lstStyle>
            <a:lvl1pPr lvl="0" algn="l" rtl="0">
              <a:lnSpc>
                <a:spcPct val="120000"/>
              </a:lnSpc>
              <a:spcBef>
                <a:spcPts val="1000"/>
              </a:spcBef>
              <a:spcAft>
                <a:spcPts val="0"/>
              </a:spcAft>
              <a:buSzPts val="1800"/>
              <a:buNone/>
              <a:defRPr sz="1800" b="0" cap="none">
                <a:solidFill>
                  <a:schemeClr val="lt1"/>
                </a:solidFill>
              </a:defRPr>
            </a:lvl1pPr>
            <a:lvl2pPr lvl="1" algn="ctr" rtl="0">
              <a:lnSpc>
                <a:spcPct val="120000"/>
              </a:lnSpc>
              <a:spcBef>
                <a:spcPts val="500"/>
              </a:spcBef>
              <a:spcAft>
                <a:spcPts val="0"/>
              </a:spcAft>
              <a:buSzPts val="1800"/>
              <a:buNone/>
              <a:defRPr sz="1800"/>
            </a:lvl2pPr>
            <a:lvl3pPr lvl="2" algn="ctr" rtl="0">
              <a:lnSpc>
                <a:spcPct val="120000"/>
              </a:lnSpc>
              <a:spcBef>
                <a:spcPts val="500"/>
              </a:spcBef>
              <a:spcAft>
                <a:spcPts val="0"/>
              </a:spcAft>
              <a:buSzPts val="1800"/>
              <a:buNone/>
              <a:defRPr sz="1800"/>
            </a:lvl3pPr>
            <a:lvl4pPr lvl="3" algn="ctr" rtl="0">
              <a:lnSpc>
                <a:spcPct val="120000"/>
              </a:lnSpc>
              <a:spcBef>
                <a:spcPts val="500"/>
              </a:spcBef>
              <a:spcAft>
                <a:spcPts val="0"/>
              </a:spcAft>
              <a:buSzPts val="1600"/>
              <a:buNone/>
              <a:defRPr sz="1600"/>
            </a:lvl4pPr>
            <a:lvl5pPr lvl="4" algn="ctr" rtl="0">
              <a:lnSpc>
                <a:spcPct val="120000"/>
              </a:lnSpc>
              <a:spcBef>
                <a:spcPts val="500"/>
              </a:spcBef>
              <a:spcAft>
                <a:spcPts val="0"/>
              </a:spcAft>
              <a:buSzPts val="1600"/>
              <a:buNone/>
              <a:defRPr sz="1600"/>
            </a:lvl5pPr>
            <a:lvl6pPr lvl="5" algn="ctr" rtl="0">
              <a:lnSpc>
                <a:spcPct val="120000"/>
              </a:lnSpc>
              <a:spcBef>
                <a:spcPts val="500"/>
              </a:spcBef>
              <a:spcAft>
                <a:spcPts val="0"/>
              </a:spcAft>
              <a:buSzPts val="1600"/>
              <a:buNone/>
              <a:defRPr sz="1600"/>
            </a:lvl6pPr>
            <a:lvl7pPr lvl="6" algn="ctr" rtl="0">
              <a:lnSpc>
                <a:spcPct val="120000"/>
              </a:lnSpc>
              <a:spcBef>
                <a:spcPts val="500"/>
              </a:spcBef>
              <a:spcAft>
                <a:spcPts val="0"/>
              </a:spcAft>
              <a:buSzPts val="1600"/>
              <a:buNone/>
              <a:defRPr sz="1600"/>
            </a:lvl7pPr>
            <a:lvl8pPr lvl="7" algn="ctr" rtl="0">
              <a:lnSpc>
                <a:spcPct val="120000"/>
              </a:lnSpc>
              <a:spcBef>
                <a:spcPts val="500"/>
              </a:spcBef>
              <a:spcAft>
                <a:spcPts val="0"/>
              </a:spcAft>
              <a:buSzPts val="1600"/>
              <a:buNone/>
              <a:defRPr sz="1600"/>
            </a:lvl8pPr>
            <a:lvl9pPr lvl="8" algn="ctr" rtl="0">
              <a:lnSpc>
                <a:spcPct val="120000"/>
              </a:lnSpc>
              <a:spcBef>
                <a:spcPts val="500"/>
              </a:spcBef>
              <a:spcAft>
                <a:spcPts val="0"/>
              </a:spcAft>
              <a:buSzPts val="1600"/>
              <a:buNone/>
              <a:defRPr sz="1600"/>
            </a:lvl9pPr>
          </a:lstStyle>
          <a:p>
            <a:endParaRPr/>
          </a:p>
        </p:txBody>
      </p:sp>
      <p:sp>
        <p:nvSpPr>
          <p:cNvPr id="128" name="Google Shape;128;g29bdd6c84fd_0_882"/>
          <p:cNvSpPr txBox="1">
            <a:spLocks noGrp="1"/>
          </p:cNvSpPr>
          <p:nvPr>
            <p:ph type="dt" idx="10"/>
          </p:nvPr>
        </p:nvSpPr>
        <p:spPr>
          <a:xfrm>
            <a:off x="7554138" y="330370"/>
            <a:ext cx="3500700" cy="309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9" name="Google Shape;129;g29bdd6c84fd_0_882"/>
          <p:cNvSpPr txBox="1">
            <a:spLocks noGrp="1"/>
          </p:cNvSpPr>
          <p:nvPr>
            <p:ph type="ftr" idx="11"/>
          </p:nvPr>
        </p:nvSpPr>
        <p:spPr>
          <a:xfrm>
            <a:off x="2416500" y="329307"/>
            <a:ext cx="4974000" cy="309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0" name="Google Shape;130;g29bdd6c84fd_0_882"/>
          <p:cNvSpPr txBox="1">
            <a:spLocks noGrp="1"/>
          </p:cNvSpPr>
          <p:nvPr>
            <p:ph type="sldNum" idx="12"/>
          </p:nvPr>
        </p:nvSpPr>
        <p:spPr>
          <a:xfrm>
            <a:off x="1437664" y="798973"/>
            <a:ext cx="810900" cy="5037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31" name="Google Shape;131;g29bdd6c84fd_0_882"/>
          <p:cNvCxnSpPr/>
          <p:nvPr/>
        </p:nvCxnSpPr>
        <p:spPr>
          <a:xfrm>
            <a:off x="2417780" y="3528542"/>
            <a:ext cx="863700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2"/>
        <p:cNvGrpSpPr/>
        <p:nvPr/>
      </p:nvGrpSpPr>
      <p:grpSpPr>
        <a:xfrm>
          <a:off x="0" y="0"/>
          <a:ext cx="0" cy="0"/>
          <a:chOff x="0" y="0"/>
          <a:chExt cx="0" cy="0"/>
        </a:xfrm>
      </p:grpSpPr>
      <p:sp>
        <p:nvSpPr>
          <p:cNvPr id="133" name="Google Shape;133;g29bdd6c84fd_0_889"/>
          <p:cNvSpPr txBox="1">
            <a:spLocks noGrp="1"/>
          </p:cNvSpPr>
          <p:nvPr>
            <p:ph type="title"/>
          </p:nvPr>
        </p:nvSpPr>
        <p:spPr>
          <a:xfrm>
            <a:off x="1451579" y="804519"/>
            <a:ext cx="9603300" cy="10491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4" name="Google Shape;134;g29bdd6c84fd_0_889"/>
          <p:cNvSpPr txBox="1">
            <a:spLocks noGrp="1"/>
          </p:cNvSpPr>
          <p:nvPr>
            <p:ph type="body" idx="1"/>
          </p:nvPr>
        </p:nvSpPr>
        <p:spPr>
          <a:xfrm>
            <a:off x="1451579" y="2015732"/>
            <a:ext cx="9603300" cy="3450600"/>
          </a:xfrm>
          <a:prstGeom prst="rect">
            <a:avLst/>
          </a:prstGeom>
          <a:noFill/>
          <a:ln>
            <a:noFill/>
          </a:ln>
        </p:spPr>
        <p:txBody>
          <a:bodyPr spcFirstLastPara="1" wrap="square" lIns="91425" tIns="45700" rIns="91425" bIns="45700" anchor="t" anchorCtr="0">
            <a:normAutofit/>
          </a:bodyPr>
          <a:lstStyle>
            <a:lvl1pPr marL="457200" lvl="0" indent="-342900" algn="l" rtl="0">
              <a:lnSpc>
                <a:spcPct val="120000"/>
              </a:lnSpc>
              <a:spcBef>
                <a:spcPts val="1000"/>
              </a:spcBef>
              <a:spcAft>
                <a:spcPts val="0"/>
              </a:spcAft>
              <a:buSzPts val="1800"/>
              <a:buChar char="•"/>
              <a:defRPr/>
            </a:lvl1pPr>
            <a:lvl2pPr marL="914400" lvl="1" indent="-342900" algn="l" rtl="0">
              <a:lnSpc>
                <a:spcPct val="120000"/>
              </a:lnSpc>
              <a:spcBef>
                <a:spcPts val="500"/>
              </a:spcBef>
              <a:spcAft>
                <a:spcPts val="0"/>
              </a:spcAft>
              <a:buSzPts val="1800"/>
              <a:buChar char="•"/>
              <a:defRPr/>
            </a:lvl2pPr>
            <a:lvl3pPr marL="1371600" lvl="2" indent="-342900" algn="l" rtl="0">
              <a:lnSpc>
                <a:spcPct val="120000"/>
              </a:lnSpc>
              <a:spcBef>
                <a:spcPts val="500"/>
              </a:spcBef>
              <a:spcAft>
                <a:spcPts val="0"/>
              </a:spcAft>
              <a:buSzPts val="1800"/>
              <a:buChar char="•"/>
              <a:defRPr/>
            </a:lvl3pPr>
            <a:lvl4pPr marL="1828800" lvl="3" indent="-342900" algn="l" rtl="0">
              <a:lnSpc>
                <a:spcPct val="120000"/>
              </a:lnSpc>
              <a:spcBef>
                <a:spcPts val="500"/>
              </a:spcBef>
              <a:spcAft>
                <a:spcPts val="0"/>
              </a:spcAft>
              <a:buSzPts val="1800"/>
              <a:buChar char="•"/>
              <a:defRPr/>
            </a:lvl4pPr>
            <a:lvl5pPr marL="2286000" lvl="4" indent="-342900" algn="l" rtl="0">
              <a:lnSpc>
                <a:spcPct val="120000"/>
              </a:lnSpc>
              <a:spcBef>
                <a:spcPts val="500"/>
              </a:spcBef>
              <a:spcAft>
                <a:spcPts val="0"/>
              </a:spcAft>
              <a:buSzPts val="1800"/>
              <a:buChar char="•"/>
              <a:defRPr/>
            </a:lvl5pPr>
            <a:lvl6pPr marL="2743200" lvl="5" indent="-342900" algn="l" rtl="0">
              <a:lnSpc>
                <a:spcPct val="120000"/>
              </a:lnSpc>
              <a:spcBef>
                <a:spcPts val="500"/>
              </a:spcBef>
              <a:spcAft>
                <a:spcPts val="0"/>
              </a:spcAft>
              <a:buSzPts val="1800"/>
              <a:buChar char="•"/>
              <a:defRPr/>
            </a:lvl6pPr>
            <a:lvl7pPr marL="3200400" lvl="6" indent="-342900" algn="l" rtl="0">
              <a:lnSpc>
                <a:spcPct val="120000"/>
              </a:lnSpc>
              <a:spcBef>
                <a:spcPts val="500"/>
              </a:spcBef>
              <a:spcAft>
                <a:spcPts val="0"/>
              </a:spcAft>
              <a:buSzPts val="1800"/>
              <a:buChar char="•"/>
              <a:defRPr/>
            </a:lvl7pPr>
            <a:lvl8pPr marL="3657600" lvl="7" indent="-342900" algn="l" rtl="0">
              <a:lnSpc>
                <a:spcPct val="120000"/>
              </a:lnSpc>
              <a:spcBef>
                <a:spcPts val="500"/>
              </a:spcBef>
              <a:spcAft>
                <a:spcPts val="0"/>
              </a:spcAft>
              <a:buSzPts val="1800"/>
              <a:buChar char="•"/>
              <a:defRPr/>
            </a:lvl8pPr>
            <a:lvl9pPr marL="4114800" lvl="8" indent="-342900" algn="l" rtl="0">
              <a:lnSpc>
                <a:spcPct val="120000"/>
              </a:lnSpc>
              <a:spcBef>
                <a:spcPts val="500"/>
              </a:spcBef>
              <a:spcAft>
                <a:spcPts val="0"/>
              </a:spcAft>
              <a:buSzPts val="1800"/>
              <a:buChar char="•"/>
              <a:defRPr/>
            </a:lvl9pPr>
          </a:lstStyle>
          <a:p>
            <a:endParaRPr/>
          </a:p>
        </p:txBody>
      </p:sp>
      <p:sp>
        <p:nvSpPr>
          <p:cNvPr id="135" name="Google Shape;135;g29bdd6c84fd_0_889"/>
          <p:cNvSpPr txBox="1">
            <a:spLocks noGrp="1"/>
          </p:cNvSpPr>
          <p:nvPr>
            <p:ph type="dt" idx="10"/>
          </p:nvPr>
        </p:nvSpPr>
        <p:spPr>
          <a:xfrm>
            <a:off x="7554138" y="330370"/>
            <a:ext cx="3500700" cy="309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6" name="Google Shape;136;g29bdd6c84fd_0_889"/>
          <p:cNvSpPr txBox="1">
            <a:spLocks noGrp="1"/>
          </p:cNvSpPr>
          <p:nvPr>
            <p:ph type="ftr" idx="11"/>
          </p:nvPr>
        </p:nvSpPr>
        <p:spPr>
          <a:xfrm>
            <a:off x="1451579" y="329307"/>
            <a:ext cx="5938800" cy="309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7" name="Google Shape;137;g29bdd6c84fd_0_889"/>
          <p:cNvSpPr txBox="1">
            <a:spLocks noGrp="1"/>
          </p:cNvSpPr>
          <p:nvPr>
            <p:ph type="sldNum" idx="12"/>
          </p:nvPr>
        </p:nvSpPr>
        <p:spPr>
          <a:xfrm>
            <a:off x="480060" y="798973"/>
            <a:ext cx="810900" cy="5037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38" name="Google Shape;138;g29bdd6c84fd_0_889"/>
          <p:cNvCxnSpPr/>
          <p:nvPr/>
        </p:nvCxnSpPr>
        <p:spPr>
          <a:xfrm>
            <a:off x="1453896" y="1847088"/>
            <a:ext cx="960750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8"/>
        <p:cNvGrpSpPr/>
        <p:nvPr/>
      </p:nvGrpSpPr>
      <p:grpSpPr>
        <a:xfrm>
          <a:off x="0" y="0"/>
          <a:ext cx="0" cy="0"/>
          <a:chOff x="0" y="0"/>
          <a:chExt cx="0" cy="0"/>
        </a:xfrm>
      </p:grpSpPr>
      <p:sp>
        <p:nvSpPr>
          <p:cNvPr id="149" name="Google Shape;149;g29bdd6c84fd_0_905"/>
          <p:cNvSpPr txBox="1">
            <a:spLocks noGrp="1"/>
          </p:cNvSpPr>
          <p:nvPr>
            <p:ph type="dt" idx="10"/>
          </p:nvPr>
        </p:nvSpPr>
        <p:spPr>
          <a:xfrm>
            <a:off x="7554138" y="330370"/>
            <a:ext cx="3500700" cy="309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0" name="Google Shape;150;g29bdd6c84fd_0_905"/>
          <p:cNvSpPr txBox="1">
            <a:spLocks noGrp="1"/>
          </p:cNvSpPr>
          <p:nvPr>
            <p:ph type="ftr" idx="11"/>
          </p:nvPr>
        </p:nvSpPr>
        <p:spPr>
          <a:xfrm>
            <a:off x="1451579" y="329307"/>
            <a:ext cx="5938800" cy="309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1" name="Google Shape;151;g29bdd6c84fd_0_905"/>
          <p:cNvSpPr txBox="1">
            <a:spLocks noGrp="1"/>
          </p:cNvSpPr>
          <p:nvPr>
            <p:ph type="sldNum" idx="12"/>
          </p:nvPr>
        </p:nvSpPr>
        <p:spPr>
          <a:xfrm>
            <a:off x="480060" y="798973"/>
            <a:ext cx="810900" cy="5037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2"/>
        <p:cNvGrpSpPr/>
        <p:nvPr/>
      </p:nvGrpSpPr>
      <p:grpSpPr>
        <a:xfrm>
          <a:off x="0" y="0"/>
          <a:ext cx="0" cy="0"/>
          <a:chOff x="0" y="0"/>
          <a:chExt cx="0" cy="0"/>
        </a:xfrm>
      </p:grpSpPr>
      <p:sp>
        <p:nvSpPr>
          <p:cNvPr id="153" name="Google Shape;153;g29bdd6c84fd_0_909"/>
          <p:cNvSpPr txBox="1">
            <a:spLocks noGrp="1"/>
          </p:cNvSpPr>
          <p:nvPr>
            <p:ph type="title"/>
          </p:nvPr>
        </p:nvSpPr>
        <p:spPr>
          <a:xfrm>
            <a:off x="1451579" y="804519"/>
            <a:ext cx="9603300" cy="10491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4" name="Google Shape;154;g29bdd6c84fd_0_909"/>
          <p:cNvSpPr txBox="1">
            <a:spLocks noGrp="1"/>
          </p:cNvSpPr>
          <p:nvPr>
            <p:ph type="body" idx="1"/>
          </p:nvPr>
        </p:nvSpPr>
        <p:spPr>
          <a:xfrm>
            <a:off x="1451579" y="2015732"/>
            <a:ext cx="9603300" cy="3450600"/>
          </a:xfrm>
          <a:prstGeom prst="rect">
            <a:avLst/>
          </a:prstGeom>
          <a:noFill/>
          <a:ln>
            <a:noFill/>
          </a:ln>
        </p:spPr>
        <p:txBody>
          <a:bodyPr spcFirstLastPara="1" wrap="square" lIns="91425" tIns="45700" rIns="91425" bIns="45700" anchor="t" anchorCtr="0">
            <a:normAutofit/>
          </a:bodyPr>
          <a:lstStyle>
            <a:lvl1pPr marL="457200" lvl="0" indent="-342900" algn="l" rtl="0">
              <a:lnSpc>
                <a:spcPct val="120000"/>
              </a:lnSpc>
              <a:spcBef>
                <a:spcPts val="1000"/>
              </a:spcBef>
              <a:spcAft>
                <a:spcPts val="0"/>
              </a:spcAft>
              <a:buSzPts val="1800"/>
              <a:buChar char="•"/>
              <a:defRPr/>
            </a:lvl1pPr>
            <a:lvl2pPr marL="914400" lvl="1" indent="-342900" algn="l" rtl="0">
              <a:lnSpc>
                <a:spcPct val="120000"/>
              </a:lnSpc>
              <a:spcBef>
                <a:spcPts val="500"/>
              </a:spcBef>
              <a:spcAft>
                <a:spcPts val="0"/>
              </a:spcAft>
              <a:buSzPts val="1800"/>
              <a:buChar char="•"/>
              <a:defRPr/>
            </a:lvl2pPr>
            <a:lvl3pPr marL="1371600" lvl="2" indent="-342900" algn="l" rtl="0">
              <a:lnSpc>
                <a:spcPct val="120000"/>
              </a:lnSpc>
              <a:spcBef>
                <a:spcPts val="500"/>
              </a:spcBef>
              <a:spcAft>
                <a:spcPts val="0"/>
              </a:spcAft>
              <a:buSzPts val="1800"/>
              <a:buChar char="•"/>
              <a:defRPr/>
            </a:lvl3pPr>
            <a:lvl4pPr marL="1828800" lvl="3" indent="-342900" algn="l" rtl="0">
              <a:lnSpc>
                <a:spcPct val="120000"/>
              </a:lnSpc>
              <a:spcBef>
                <a:spcPts val="500"/>
              </a:spcBef>
              <a:spcAft>
                <a:spcPts val="0"/>
              </a:spcAft>
              <a:buSzPts val="1800"/>
              <a:buChar char="•"/>
              <a:defRPr/>
            </a:lvl4pPr>
            <a:lvl5pPr marL="2286000" lvl="4" indent="-342900" algn="l" rtl="0">
              <a:lnSpc>
                <a:spcPct val="120000"/>
              </a:lnSpc>
              <a:spcBef>
                <a:spcPts val="500"/>
              </a:spcBef>
              <a:spcAft>
                <a:spcPts val="0"/>
              </a:spcAft>
              <a:buSzPts val="1800"/>
              <a:buChar char="•"/>
              <a:defRPr/>
            </a:lvl5pPr>
            <a:lvl6pPr marL="2743200" lvl="5" indent="-342900" algn="l" rtl="0">
              <a:lnSpc>
                <a:spcPct val="120000"/>
              </a:lnSpc>
              <a:spcBef>
                <a:spcPts val="500"/>
              </a:spcBef>
              <a:spcAft>
                <a:spcPts val="0"/>
              </a:spcAft>
              <a:buSzPts val="1800"/>
              <a:buChar char="•"/>
              <a:defRPr/>
            </a:lvl6pPr>
            <a:lvl7pPr marL="3200400" lvl="6" indent="-342900" algn="l" rtl="0">
              <a:lnSpc>
                <a:spcPct val="120000"/>
              </a:lnSpc>
              <a:spcBef>
                <a:spcPts val="500"/>
              </a:spcBef>
              <a:spcAft>
                <a:spcPts val="0"/>
              </a:spcAft>
              <a:buSzPts val="1800"/>
              <a:buChar char="•"/>
              <a:defRPr/>
            </a:lvl7pPr>
            <a:lvl8pPr marL="3657600" lvl="7" indent="-342900" algn="l" rtl="0">
              <a:lnSpc>
                <a:spcPct val="120000"/>
              </a:lnSpc>
              <a:spcBef>
                <a:spcPts val="500"/>
              </a:spcBef>
              <a:spcAft>
                <a:spcPts val="0"/>
              </a:spcAft>
              <a:buSzPts val="1800"/>
              <a:buChar char="•"/>
              <a:defRPr/>
            </a:lvl8pPr>
            <a:lvl9pPr marL="4114800" lvl="8" indent="-342900" algn="l" rtl="0">
              <a:lnSpc>
                <a:spcPct val="120000"/>
              </a:lnSpc>
              <a:spcBef>
                <a:spcPts val="500"/>
              </a:spcBef>
              <a:spcAft>
                <a:spcPts val="0"/>
              </a:spcAft>
              <a:buSzPts val="1800"/>
              <a:buChar char="•"/>
              <a:defRPr/>
            </a:lvl9pPr>
          </a:lstStyle>
          <a:p>
            <a:endParaRPr/>
          </a:p>
        </p:txBody>
      </p:sp>
      <p:sp>
        <p:nvSpPr>
          <p:cNvPr id="155" name="Google Shape;155;g29bdd6c84fd_0_909"/>
          <p:cNvSpPr txBox="1">
            <a:spLocks noGrp="1"/>
          </p:cNvSpPr>
          <p:nvPr>
            <p:ph type="dt" idx="10"/>
          </p:nvPr>
        </p:nvSpPr>
        <p:spPr>
          <a:xfrm>
            <a:off x="7554138" y="330370"/>
            <a:ext cx="3500700" cy="309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6" name="Google Shape;156;g29bdd6c84fd_0_909"/>
          <p:cNvSpPr txBox="1">
            <a:spLocks noGrp="1"/>
          </p:cNvSpPr>
          <p:nvPr>
            <p:ph type="ftr" idx="11"/>
          </p:nvPr>
        </p:nvSpPr>
        <p:spPr>
          <a:xfrm>
            <a:off x="1451579" y="329307"/>
            <a:ext cx="5938800" cy="309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7" name="Google Shape;157;g29bdd6c84fd_0_909"/>
          <p:cNvSpPr txBox="1">
            <a:spLocks noGrp="1"/>
          </p:cNvSpPr>
          <p:nvPr>
            <p:ph type="sldNum" idx="12"/>
          </p:nvPr>
        </p:nvSpPr>
        <p:spPr>
          <a:xfrm>
            <a:off x="480060" y="798973"/>
            <a:ext cx="810900" cy="5037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58" name="Google Shape;158;g29bdd6c84fd_0_909"/>
          <p:cNvCxnSpPr/>
          <p:nvPr/>
        </p:nvCxnSpPr>
        <p:spPr>
          <a:xfrm>
            <a:off x="1453896" y="1847088"/>
            <a:ext cx="960750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9"/>
        <p:cNvGrpSpPr/>
        <p:nvPr/>
      </p:nvGrpSpPr>
      <p:grpSpPr>
        <a:xfrm>
          <a:off x="0" y="0"/>
          <a:ext cx="0" cy="0"/>
          <a:chOff x="0" y="0"/>
          <a:chExt cx="0" cy="0"/>
        </a:xfrm>
      </p:grpSpPr>
      <p:sp>
        <p:nvSpPr>
          <p:cNvPr id="160" name="Google Shape;160;g29bdd6c84fd_0_916"/>
          <p:cNvSpPr txBox="1">
            <a:spLocks noGrp="1"/>
          </p:cNvSpPr>
          <p:nvPr>
            <p:ph type="title"/>
          </p:nvPr>
        </p:nvSpPr>
        <p:spPr>
          <a:xfrm>
            <a:off x="1451579" y="804519"/>
            <a:ext cx="9603300" cy="10491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1" name="Google Shape;161;g29bdd6c84fd_0_916"/>
          <p:cNvSpPr txBox="1">
            <a:spLocks noGrp="1"/>
          </p:cNvSpPr>
          <p:nvPr>
            <p:ph type="dt" idx="10"/>
          </p:nvPr>
        </p:nvSpPr>
        <p:spPr>
          <a:xfrm>
            <a:off x="7554138" y="330370"/>
            <a:ext cx="3500700" cy="309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2" name="Google Shape;162;g29bdd6c84fd_0_916"/>
          <p:cNvSpPr txBox="1">
            <a:spLocks noGrp="1"/>
          </p:cNvSpPr>
          <p:nvPr>
            <p:ph type="ftr" idx="11"/>
          </p:nvPr>
        </p:nvSpPr>
        <p:spPr>
          <a:xfrm>
            <a:off x="1451579" y="329307"/>
            <a:ext cx="5938800" cy="309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3" name="Google Shape;163;g29bdd6c84fd_0_916"/>
          <p:cNvSpPr txBox="1">
            <a:spLocks noGrp="1"/>
          </p:cNvSpPr>
          <p:nvPr>
            <p:ph type="sldNum" idx="12"/>
          </p:nvPr>
        </p:nvSpPr>
        <p:spPr>
          <a:xfrm>
            <a:off x="480060" y="798973"/>
            <a:ext cx="810900" cy="5037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64" name="Google Shape;164;g29bdd6c84fd_0_916"/>
          <p:cNvCxnSpPr/>
          <p:nvPr/>
        </p:nvCxnSpPr>
        <p:spPr>
          <a:xfrm>
            <a:off x="1453896" y="1847088"/>
            <a:ext cx="960750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5"/>
        <p:cNvGrpSpPr/>
        <p:nvPr/>
      </p:nvGrpSpPr>
      <p:grpSpPr>
        <a:xfrm>
          <a:off x="0" y="0"/>
          <a:ext cx="0" cy="0"/>
          <a:chOff x="0" y="0"/>
          <a:chExt cx="0" cy="0"/>
        </a:xfrm>
      </p:grpSpPr>
      <p:sp>
        <p:nvSpPr>
          <p:cNvPr id="166" name="Google Shape;166;g29bdd6c84fd_0_922"/>
          <p:cNvSpPr txBox="1">
            <a:spLocks noGrp="1"/>
          </p:cNvSpPr>
          <p:nvPr>
            <p:ph type="ctrTitle"/>
          </p:nvPr>
        </p:nvSpPr>
        <p:spPr>
          <a:xfrm>
            <a:off x="2417779" y="802298"/>
            <a:ext cx="8637000" cy="2541300"/>
          </a:xfrm>
          <a:prstGeom prst="rect">
            <a:avLst/>
          </a:prstGeom>
          <a:noFill/>
          <a:ln>
            <a:noFill/>
          </a:ln>
        </p:spPr>
        <p:txBody>
          <a:bodyPr spcFirstLastPara="1" wrap="square" lIns="91425" tIns="45700" rIns="91425" bIns="0" anchor="b" anchorCtr="0">
            <a:normAutofit/>
          </a:bodyPr>
          <a:lstStyle>
            <a:lvl1pPr lvl="0" algn="l" rtl="0">
              <a:lnSpc>
                <a:spcPct val="90000"/>
              </a:lnSpc>
              <a:spcBef>
                <a:spcPts val="0"/>
              </a:spcBef>
              <a:spcAft>
                <a:spcPts val="0"/>
              </a:spcAft>
              <a:buClr>
                <a:schemeClr val="dk1"/>
              </a:buClr>
              <a:buSzPts val="6600"/>
              <a:buFont typeface="Gill Sans"/>
              <a:buNone/>
              <a:defRPr sz="6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7" name="Google Shape;167;g29bdd6c84fd_0_922"/>
          <p:cNvSpPr txBox="1">
            <a:spLocks noGrp="1"/>
          </p:cNvSpPr>
          <p:nvPr>
            <p:ph type="subTitle" idx="1"/>
          </p:nvPr>
        </p:nvSpPr>
        <p:spPr>
          <a:xfrm>
            <a:off x="2417780" y="3531204"/>
            <a:ext cx="8637000" cy="977700"/>
          </a:xfrm>
          <a:prstGeom prst="rect">
            <a:avLst/>
          </a:prstGeom>
          <a:noFill/>
          <a:ln>
            <a:noFill/>
          </a:ln>
        </p:spPr>
        <p:txBody>
          <a:bodyPr spcFirstLastPara="1" wrap="square" lIns="91425" tIns="91425" rIns="91425" bIns="91425" anchor="t" anchorCtr="0">
            <a:normAutofit/>
          </a:bodyPr>
          <a:lstStyle>
            <a:lvl1pPr lvl="0" algn="l" rtl="0">
              <a:lnSpc>
                <a:spcPct val="120000"/>
              </a:lnSpc>
              <a:spcBef>
                <a:spcPts val="1000"/>
              </a:spcBef>
              <a:spcAft>
                <a:spcPts val="0"/>
              </a:spcAft>
              <a:buSzPts val="1800"/>
              <a:buNone/>
              <a:defRPr sz="1800" b="0" cap="none">
                <a:solidFill>
                  <a:schemeClr val="dk1"/>
                </a:solidFill>
              </a:defRPr>
            </a:lvl1pPr>
            <a:lvl2pPr lvl="1" algn="ctr" rtl="0">
              <a:lnSpc>
                <a:spcPct val="120000"/>
              </a:lnSpc>
              <a:spcBef>
                <a:spcPts val="500"/>
              </a:spcBef>
              <a:spcAft>
                <a:spcPts val="0"/>
              </a:spcAft>
              <a:buSzPts val="1800"/>
              <a:buNone/>
              <a:defRPr sz="1800"/>
            </a:lvl2pPr>
            <a:lvl3pPr lvl="2" algn="ctr" rtl="0">
              <a:lnSpc>
                <a:spcPct val="120000"/>
              </a:lnSpc>
              <a:spcBef>
                <a:spcPts val="500"/>
              </a:spcBef>
              <a:spcAft>
                <a:spcPts val="0"/>
              </a:spcAft>
              <a:buSzPts val="1800"/>
              <a:buNone/>
              <a:defRPr sz="1800"/>
            </a:lvl3pPr>
            <a:lvl4pPr lvl="3" algn="ctr" rtl="0">
              <a:lnSpc>
                <a:spcPct val="120000"/>
              </a:lnSpc>
              <a:spcBef>
                <a:spcPts val="500"/>
              </a:spcBef>
              <a:spcAft>
                <a:spcPts val="0"/>
              </a:spcAft>
              <a:buSzPts val="1600"/>
              <a:buNone/>
              <a:defRPr sz="1600"/>
            </a:lvl4pPr>
            <a:lvl5pPr lvl="4" algn="ctr" rtl="0">
              <a:lnSpc>
                <a:spcPct val="120000"/>
              </a:lnSpc>
              <a:spcBef>
                <a:spcPts val="500"/>
              </a:spcBef>
              <a:spcAft>
                <a:spcPts val="0"/>
              </a:spcAft>
              <a:buSzPts val="1600"/>
              <a:buNone/>
              <a:defRPr sz="1600"/>
            </a:lvl5pPr>
            <a:lvl6pPr lvl="5" algn="ctr" rtl="0">
              <a:lnSpc>
                <a:spcPct val="120000"/>
              </a:lnSpc>
              <a:spcBef>
                <a:spcPts val="500"/>
              </a:spcBef>
              <a:spcAft>
                <a:spcPts val="0"/>
              </a:spcAft>
              <a:buSzPts val="1600"/>
              <a:buNone/>
              <a:defRPr sz="1600"/>
            </a:lvl6pPr>
            <a:lvl7pPr lvl="6" algn="ctr" rtl="0">
              <a:lnSpc>
                <a:spcPct val="120000"/>
              </a:lnSpc>
              <a:spcBef>
                <a:spcPts val="500"/>
              </a:spcBef>
              <a:spcAft>
                <a:spcPts val="0"/>
              </a:spcAft>
              <a:buSzPts val="1600"/>
              <a:buNone/>
              <a:defRPr sz="1600"/>
            </a:lvl7pPr>
            <a:lvl8pPr lvl="7" algn="ctr" rtl="0">
              <a:lnSpc>
                <a:spcPct val="120000"/>
              </a:lnSpc>
              <a:spcBef>
                <a:spcPts val="500"/>
              </a:spcBef>
              <a:spcAft>
                <a:spcPts val="0"/>
              </a:spcAft>
              <a:buSzPts val="1600"/>
              <a:buNone/>
              <a:defRPr sz="1600"/>
            </a:lvl8pPr>
            <a:lvl9pPr lvl="8" algn="ctr" rtl="0">
              <a:lnSpc>
                <a:spcPct val="120000"/>
              </a:lnSpc>
              <a:spcBef>
                <a:spcPts val="500"/>
              </a:spcBef>
              <a:spcAft>
                <a:spcPts val="0"/>
              </a:spcAft>
              <a:buSzPts val="1600"/>
              <a:buNone/>
              <a:defRPr sz="1600"/>
            </a:lvl9pPr>
          </a:lstStyle>
          <a:p>
            <a:endParaRPr/>
          </a:p>
        </p:txBody>
      </p:sp>
      <p:sp>
        <p:nvSpPr>
          <p:cNvPr id="168" name="Google Shape;168;g29bdd6c84fd_0_922"/>
          <p:cNvSpPr txBox="1">
            <a:spLocks noGrp="1"/>
          </p:cNvSpPr>
          <p:nvPr>
            <p:ph type="dt" idx="10"/>
          </p:nvPr>
        </p:nvSpPr>
        <p:spPr>
          <a:xfrm>
            <a:off x="7554138" y="330370"/>
            <a:ext cx="3500700" cy="309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9" name="Google Shape;169;g29bdd6c84fd_0_922"/>
          <p:cNvSpPr txBox="1">
            <a:spLocks noGrp="1"/>
          </p:cNvSpPr>
          <p:nvPr>
            <p:ph type="ftr" idx="11"/>
          </p:nvPr>
        </p:nvSpPr>
        <p:spPr>
          <a:xfrm>
            <a:off x="2416500" y="329307"/>
            <a:ext cx="4974000" cy="309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0" name="Google Shape;170;g29bdd6c84fd_0_922"/>
          <p:cNvSpPr txBox="1">
            <a:spLocks noGrp="1"/>
          </p:cNvSpPr>
          <p:nvPr>
            <p:ph type="sldNum" idx="12"/>
          </p:nvPr>
        </p:nvSpPr>
        <p:spPr>
          <a:xfrm>
            <a:off x="1437664" y="798973"/>
            <a:ext cx="810900" cy="5037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71" name="Google Shape;171;g29bdd6c84fd_0_922"/>
          <p:cNvCxnSpPr/>
          <p:nvPr/>
        </p:nvCxnSpPr>
        <p:spPr>
          <a:xfrm>
            <a:off x="2417780" y="3528542"/>
            <a:ext cx="863700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2"/>
        <p:cNvGrpSpPr/>
        <p:nvPr/>
      </p:nvGrpSpPr>
      <p:grpSpPr>
        <a:xfrm>
          <a:off x="0" y="0"/>
          <a:ext cx="0" cy="0"/>
          <a:chOff x="0" y="0"/>
          <a:chExt cx="0" cy="0"/>
        </a:xfrm>
      </p:grpSpPr>
      <p:sp>
        <p:nvSpPr>
          <p:cNvPr id="173" name="Google Shape;173;g29bdd6c84fd_0_929"/>
          <p:cNvSpPr txBox="1">
            <a:spLocks noGrp="1"/>
          </p:cNvSpPr>
          <p:nvPr>
            <p:ph type="title"/>
          </p:nvPr>
        </p:nvSpPr>
        <p:spPr>
          <a:xfrm>
            <a:off x="1454239" y="1756130"/>
            <a:ext cx="8643300" cy="18879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600"/>
              <a:buFont typeface="Gill Sans"/>
              <a:buNone/>
              <a:defRPr sz="3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4" name="Google Shape;174;g29bdd6c84fd_0_929"/>
          <p:cNvSpPr txBox="1">
            <a:spLocks noGrp="1"/>
          </p:cNvSpPr>
          <p:nvPr>
            <p:ph type="body" idx="1"/>
          </p:nvPr>
        </p:nvSpPr>
        <p:spPr>
          <a:xfrm>
            <a:off x="1454239" y="3806195"/>
            <a:ext cx="8630400" cy="1012800"/>
          </a:xfrm>
          <a:prstGeom prst="rect">
            <a:avLst/>
          </a:prstGeom>
          <a:noFill/>
          <a:ln>
            <a:noFill/>
          </a:ln>
        </p:spPr>
        <p:txBody>
          <a:bodyPr spcFirstLastPara="1" wrap="square" lIns="91425" tIns="91425" rIns="91425" bIns="45700" anchor="t" anchorCtr="0">
            <a:normAutofit/>
          </a:bodyPr>
          <a:lstStyle>
            <a:lvl1pPr marL="457200" lvl="0" indent="-228600" algn="l" rtl="0">
              <a:lnSpc>
                <a:spcPct val="120000"/>
              </a:lnSpc>
              <a:spcBef>
                <a:spcPts val="1000"/>
              </a:spcBef>
              <a:spcAft>
                <a:spcPts val="0"/>
              </a:spcAft>
              <a:buSzPts val="1800"/>
              <a:buNone/>
              <a:defRPr sz="1800">
                <a:solidFill>
                  <a:schemeClr val="dk1"/>
                </a:solidFill>
              </a:defRPr>
            </a:lvl1pPr>
            <a:lvl2pPr marL="914400" lvl="1" indent="-228600" algn="l" rtl="0">
              <a:lnSpc>
                <a:spcPct val="120000"/>
              </a:lnSpc>
              <a:spcBef>
                <a:spcPts val="500"/>
              </a:spcBef>
              <a:spcAft>
                <a:spcPts val="0"/>
              </a:spcAft>
              <a:buSzPts val="1800"/>
              <a:buNone/>
              <a:defRPr sz="1800">
                <a:solidFill>
                  <a:srgbClr val="888888"/>
                </a:solidFill>
              </a:defRPr>
            </a:lvl2pPr>
            <a:lvl3pPr marL="1371600" lvl="2" indent="-228600" algn="l" rtl="0">
              <a:lnSpc>
                <a:spcPct val="120000"/>
              </a:lnSpc>
              <a:spcBef>
                <a:spcPts val="500"/>
              </a:spcBef>
              <a:spcAft>
                <a:spcPts val="0"/>
              </a:spcAft>
              <a:buSzPts val="1800"/>
              <a:buNone/>
              <a:defRPr sz="1800">
                <a:solidFill>
                  <a:srgbClr val="888888"/>
                </a:solidFill>
              </a:defRPr>
            </a:lvl3pPr>
            <a:lvl4pPr marL="1828800" lvl="3" indent="-228600" algn="l" rtl="0">
              <a:lnSpc>
                <a:spcPct val="120000"/>
              </a:lnSpc>
              <a:spcBef>
                <a:spcPts val="500"/>
              </a:spcBef>
              <a:spcAft>
                <a:spcPts val="0"/>
              </a:spcAft>
              <a:buSzPts val="1600"/>
              <a:buNone/>
              <a:defRPr sz="1600">
                <a:solidFill>
                  <a:srgbClr val="888888"/>
                </a:solidFill>
              </a:defRPr>
            </a:lvl4pPr>
            <a:lvl5pPr marL="2286000" lvl="4" indent="-228600" algn="l" rtl="0">
              <a:lnSpc>
                <a:spcPct val="120000"/>
              </a:lnSpc>
              <a:spcBef>
                <a:spcPts val="500"/>
              </a:spcBef>
              <a:spcAft>
                <a:spcPts val="0"/>
              </a:spcAft>
              <a:buSzPts val="1600"/>
              <a:buNone/>
              <a:defRPr sz="1600">
                <a:solidFill>
                  <a:srgbClr val="888888"/>
                </a:solidFill>
              </a:defRPr>
            </a:lvl5pPr>
            <a:lvl6pPr marL="2743200" lvl="5" indent="-228600" algn="l" rtl="0">
              <a:lnSpc>
                <a:spcPct val="120000"/>
              </a:lnSpc>
              <a:spcBef>
                <a:spcPts val="500"/>
              </a:spcBef>
              <a:spcAft>
                <a:spcPts val="0"/>
              </a:spcAft>
              <a:buSzPts val="1600"/>
              <a:buNone/>
              <a:defRPr sz="1600">
                <a:solidFill>
                  <a:srgbClr val="888888"/>
                </a:solidFill>
              </a:defRPr>
            </a:lvl6pPr>
            <a:lvl7pPr marL="3200400" lvl="6" indent="-228600" algn="l" rtl="0">
              <a:lnSpc>
                <a:spcPct val="120000"/>
              </a:lnSpc>
              <a:spcBef>
                <a:spcPts val="500"/>
              </a:spcBef>
              <a:spcAft>
                <a:spcPts val="0"/>
              </a:spcAft>
              <a:buSzPts val="1600"/>
              <a:buNone/>
              <a:defRPr sz="1600">
                <a:solidFill>
                  <a:srgbClr val="888888"/>
                </a:solidFill>
              </a:defRPr>
            </a:lvl7pPr>
            <a:lvl8pPr marL="3657600" lvl="7" indent="-228600" algn="l" rtl="0">
              <a:lnSpc>
                <a:spcPct val="120000"/>
              </a:lnSpc>
              <a:spcBef>
                <a:spcPts val="500"/>
              </a:spcBef>
              <a:spcAft>
                <a:spcPts val="0"/>
              </a:spcAft>
              <a:buSzPts val="1600"/>
              <a:buNone/>
              <a:defRPr sz="1600">
                <a:solidFill>
                  <a:srgbClr val="888888"/>
                </a:solidFill>
              </a:defRPr>
            </a:lvl8pPr>
            <a:lvl9pPr marL="4114800" lvl="8" indent="-228600" algn="l" rtl="0">
              <a:lnSpc>
                <a:spcPct val="120000"/>
              </a:lnSpc>
              <a:spcBef>
                <a:spcPts val="500"/>
              </a:spcBef>
              <a:spcAft>
                <a:spcPts val="0"/>
              </a:spcAft>
              <a:buSzPts val="1600"/>
              <a:buNone/>
              <a:defRPr sz="1600">
                <a:solidFill>
                  <a:srgbClr val="888888"/>
                </a:solidFill>
              </a:defRPr>
            </a:lvl9pPr>
          </a:lstStyle>
          <a:p>
            <a:endParaRPr/>
          </a:p>
        </p:txBody>
      </p:sp>
      <p:sp>
        <p:nvSpPr>
          <p:cNvPr id="175" name="Google Shape;175;g29bdd6c84fd_0_929"/>
          <p:cNvSpPr txBox="1">
            <a:spLocks noGrp="1"/>
          </p:cNvSpPr>
          <p:nvPr>
            <p:ph type="dt" idx="10"/>
          </p:nvPr>
        </p:nvSpPr>
        <p:spPr>
          <a:xfrm>
            <a:off x="7554138" y="330370"/>
            <a:ext cx="3500700" cy="309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6" name="Google Shape;176;g29bdd6c84fd_0_929"/>
          <p:cNvSpPr txBox="1">
            <a:spLocks noGrp="1"/>
          </p:cNvSpPr>
          <p:nvPr>
            <p:ph type="ftr" idx="11"/>
          </p:nvPr>
        </p:nvSpPr>
        <p:spPr>
          <a:xfrm>
            <a:off x="1451579" y="329307"/>
            <a:ext cx="5938800" cy="309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7" name="Google Shape;177;g29bdd6c84fd_0_929"/>
          <p:cNvSpPr txBox="1">
            <a:spLocks noGrp="1"/>
          </p:cNvSpPr>
          <p:nvPr>
            <p:ph type="sldNum" idx="12"/>
          </p:nvPr>
        </p:nvSpPr>
        <p:spPr>
          <a:xfrm>
            <a:off x="480060" y="798973"/>
            <a:ext cx="810900" cy="5037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78" name="Google Shape;178;g29bdd6c84fd_0_929"/>
          <p:cNvCxnSpPr/>
          <p:nvPr/>
        </p:nvCxnSpPr>
        <p:spPr>
          <a:xfrm>
            <a:off x="1454239" y="3804985"/>
            <a:ext cx="863040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16"/>
          <p:cNvSpPr txBox="1">
            <a:spLocks noGrp="1"/>
          </p:cNvSpPr>
          <p:nvPr>
            <p:ph type="title"/>
          </p:nvPr>
        </p:nvSpPr>
        <p:spPr>
          <a:xfrm>
            <a:off x="1278128" y="585216"/>
            <a:ext cx="9720072" cy="1499616"/>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46413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6"/>
          <p:cNvSpPr txBox="1">
            <a:spLocks noGrp="1"/>
          </p:cNvSpPr>
          <p:nvPr>
            <p:ph type="body" idx="1"/>
          </p:nvPr>
        </p:nvSpPr>
        <p:spPr>
          <a:xfrm>
            <a:off x="1278128" y="2286000"/>
            <a:ext cx="9720071" cy="402336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Clr>
                <a:srgbClr val="7F7F7F"/>
              </a:buClr>
              <a:buSzPts val="1800"/>
              <a:buFont typeface="Arial"/>
              <a:buChar char="•"/>
              <a:defRPr/>
            </a:lvl2pPr>
            <a:lvl3pPr marL="1371600" lvl="2" indent="-317500" algn="l">
              <a:lnSpc>
                <a:spcPct val="90000"/>
              </a:lnSpc>
              <a:spcBef>
                <a:spcPts val="400"/>
              </a:spcBef>
              <a:spcAft>
                <a:spcPts val="0"/>
              </a:spcAft>
              <a:buClr>
                <a:srgbClr val="7F7F7F"/>
              </a:buClr>
              <a:buSzPts val="1400"/>
              <a:buFont typeface="Arial"/>
              <a:buChar char="•"/>
              <a:defRPr/>
            </a:lvl3pPr>
            <a:lvl4pPr marL="1828800" lvl="3" indent="-317500" algn="l">
              <a:lnSpc>
                <a:spcPct val="90000"/>
              </a:lnSpc>
              <a:spcBef>
                <a:spcPts val="400"/>
              </a:spcBef>
              <a:spcAft>
                <a:spcPts val="0"/>
              </a:spcAft>
              <a:buClr>
                <a:srgbClr val="7F7F7F"/>
              </a:buClr>
              <a:buSzPts val="1400"/>
              <a:buFont typeface="Noto Sans Symbols"/>
              <a:buChar char="▪"/>
              <a:defRPr/>
            </a:lvl4pPr>
            <a:lvl5pPr marL="2286000" lvl="4" indent="-317500" algn="l">
              <a:lnSpc>
                <a:spcPct val="90000"/>
              </a:lnSpc>
              <a:spcBef>
                <a:spcPts val="400"/>
              </a:spcBef>
              <a:spcAft>
                <a:spcPts val="0"/>
              </a:spcAft>
              <a:buClr>
                <a:srgbClr val="7F7F7F"/>
              </a:buClr>
              <a:buSzPts val="1400"/>
              <a:buFont typeface="Courier New"/>
              <a:buChar char="o"/>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7" name="Google Shape;27;p16"/>
          <p:cNvSpPr txBox="1">
            <a:spLocks noGrp="1"/>
          </p:cNvSpPr>
          <p:nvPr>
            <p:ph type="dt" idx="10"/>
          </p:nvPr>
        </p:nvSpPr>
        <p:spPr>
          <a:xfrm>
            <a:off x="1278128" y="6470704"/>
            <a:ext cx="2154142"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A5A5A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6"/>
          <p:cNvSpPr txBox="1">
            <a:spLocks noGrp="1"/>
          </p:cNvSpPr>
          <p:nvPr>
            <p:ph type="ftr" idx="11"/>
          </p:nvPr>
        </p:nvSpPr>
        <p:spPr>
          <a:xfrm>
            <a:off x="4842932" y="6470704"/>
            <a:ext cx="5901458"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A5A5A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6"/>
          <p:cNvSpPr txBox="1">
            <a:spLocks noGrp="1"/>
          </p:cNvSpPr>
          <p:nvPr>
            <p:ph type="sldNum" idx="12"/>
          </p:nvPr>
        </p:nvSpPr>
        <p:spPr>
          <a:xfrm>
            <a:off x="10837334" y="6470704"/>
            <a:ext cx="973666" cy="27432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30" name="Google Shape;30;p16"/>
          <p:cNvPicPr preferRelativeResize="0"/>
          <p:nvPr/>
        </p:nvPicPr>
        <p:blipFill rotWithShape="1">
          <a:blip r:embed="rId2">
            <a:alphaModFix/>
          </a:blip>
          <a:srcRect/>
          <a:stretch/>
        </p:blipFill>
        <p:spPr>
          <a:xfrm>
            <a:off x="10083800" y="6092977"/>
            <a:ext cx="1727200" cy="3302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9"/>
        <p:cNvGrpSpPr/>
        <p:nvPr/>
      </p:nvGrpSpPr>
      <p:grpSpPr>
        <a:xfrm>
          <a:off x="0" y="0"/>
          <a:ext cx="0" cy="0"/>
          <a:chOff x="0" y="0"/>
          <a:chExt cx="0" cy="0"/>
        </a:xfrm>
      </p:grpSpPr>
      <p:sp>
        <p:nvSpPr>
          <p:cNvPr id="180" name="Google Shape;180;g29bdd6c84fd_0_936"/>
          <p:cNvSpPr txBox="1">
            <a:spLocks noGrp="1"/>
          </p:cNvSpPr>
          <p:nvPr>
            <p:ph type="title"/>
          </p:nvPr>
        </p:nvSpPr>
        <p:spPr>
          <a:xfrm>
            <a:off x="1449217" y="804889"/>
            <a:ext cx="9605700" cy="10593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1" name="Google Shape;181;g29bdd6c84fd_0_936"/>
          <p:cNvSpPr txBox="1">
            <a:spLocks noGrp="1"/>
          </p:cNvSpPr>
          <p:nvPr>
            <p:ph type="body" idx="1"/>
          </p:nvPr>
        </p:nvSpPr>
        <p:spPr>
          <a:xfrm>
            <a:off x="1447331" y="2010878"/>
            <a:ext cx="4645200" cy="3448500"/>
          </a:xfrm>
          <a:prstGeom prst="rect">
            <a:avLst/>
          </a:prstGeom>
          <a:noFill/>
          <a:ln>
            <a:noFill/>
          </a:ln>
        </p:spPr>
        <p:txBody>
          <a:bodyPr spcFirstLastPara="1" wrap="square" lIns="91425" tIns="45700" rIns="91425" bIns="45700" anchor="t" anchorCtr="0">
            <a:normAutofit/>
          </a:bodyPr>
          <a:lstStyle>
            <a:lvl1pPr marL="457200" lvl="0" indent="-342900" algn="l" rtl="0">
              <a:lnSpc>
                <a:spcPct val="120000"/>
              </a:lnSpc>
              <a:spcBef>
                <a:spcPts val="1000"/>
              </a:spcBef>
              <a:spcAft>
                <a:spcPts val="0"/>
              </a:spcAft>
              <a:buSzPts val="1800"/>
              <a:buChar char="•"/>
              <a:defRPr/>
            </a:lvl1pPr>
            <a:lvl2pPr marL="914400" lvl="1" indent="-342900" algn="l" rtl="0">
              <a:lnSpc>
                <a:spcPct val="120000"/>
              </a:lnSpc>
              <a:spcBef>
                <a:spcPts val="500"/>
              </a:spcBef>
              <a:spcAft>
                <a:spcPts val="0"/>
              </a:spcAft>
              <a:buSzPts val="1800"/>
              <a:buChar char="•"/>
              <a:defRPr/>
            </a:lvl2pPr>
            <a:lvl3pPr marL="1371600" lvl="2" indent="-342900" algn="l" rtl="0">
              <a:lnSpc>
                <a:spcPct val="120000"/>
              </a:lnSpc>
              <a:spcBef>
                <a:spcPts val="500"/>
              </a:spcBef>
              <a:spcAft>
                <a:spcPts val="0"/>
              </a:spcAft>
              <a:buSzPts val="1800"/>
              <a:buChar char="•"/>
              <a:defRPr/>
            </a:lvl3pPr>
            <a:lvl4pPr marL="1828800" lvl="3" indent="-342900" algn="l" rtl="0">
              <a:lnSpc>
                <a:spcPct val="120000"/>
              </a:lnSpc>
              <a:spcBef>
                <a:spcPts val="500"/>
              </a:spcBef>
              <a:spcAft>
                <a:spcPts val="0"/>
              </a:spcAft>
              <a:buSzPts val="1800"/>
              <a:buChar char="•"/>
              <a:defRPr/>
            </a:lvl4pPr>
            <a:lvl5pPr marL="2286000" lvl="4" indent="-342900" algn="l" rtl="0">
              <a:lnSpc>
                <a:spcPct val="120000"/>
              </a:lnSpc>
              <a:spcBef>
                <a:spcPts val="500"/>
              </a:spcBef>
              <a:spcAft>
                <a:spcPts val="0"/>
              </a:spcAft>
              <a:buSzPts val="1800"/>
              <a:buChar char="•"/>
              <a:defRPr/>
            </a:lvl5pPr>
            <a:lvl6pPr marL="2743200" lvl="5" indent="-342900" algn="l" rtl="0">
              <a:lnSpc>
                <a:spcPct val="120000"/>
              </a:lnSpc>
              <a:spcBef>
                <a:spcPts val="500"/>
              </a:spcBef>
              <a:spcAft>
                <a:spcPts val="0"/>
              </a:spcAft>
              <a:buSzPts val="1800"/>
              <a:buChar char="•"/>
              <a:defRPr/>
            </a:lvl6pPr>
            <a:lvl7pPr marL="3200400" lvl="6" indent="-342900" algn="l" rtl="0">
              <a:lnSpc>
                <a:spcPct val="120000"/>
              </a:lnSpc>
              <a:spcBef>
                <a:spcPts val="500"/>
              </a:spcBef>
              <a:spcAft>
                <a:spcPts val="0"/>
              </a:spcAft>
              <a:buSzPts val="1800"/>
              <a:buChar char="•"/>
              <a:defRPr/>
            </a:lvl7pPr>
            <a:lvl8pPr marL="3657600" lvl="7" indent="-342900" algn="l" rtl="0">
              <a:lnSpc>
                <a:spcPct val="120000"/>
              </a:lnSpc>
              <a:spcBef>
                <a:spcPts val="500"/>
              </a:spcBef>
              <a:spcAft>
                <a:spcPts val="0"/>
              </a:spcAft>
              <a:buSzPts val="1800"/>
              <a:buChar char="•"/>
              <a:defRPr/>
            </a:lvl8pPr>
            <a:lvl9pPr marL="4114800" lvl="8" indent="-342900" algn="l" rtl="0">
              <a:lnSpc>
                <a:spcPct val="120000"/>
              </a:lnSpc>
              <a:spcBef>
                <a:spcPts val="500"/>
              </a:spcBef>
              <a:spcAft>
                <a:spcPts val="0"/>
              </a:spcAft>
              <a:buSzPts val="1800"/>
              <a:buChar char="•"/>
              <a:defRPr/>
            </a:lvl9pPr>
          </a:lstStyle>
          <a:p>
            <a:endParaRPr/>
          </a:p>
        </p:txBody>
      </p:sp>
      <p:sp>
        <p:nvSpPr>
          <p:cNvPr id="182" name="Google Shape;182;g29bdd6c84fd_0_936"/>
          <p:cNvSpPr txBox="1">
            <a:spLocks noGrp="1"/>
          </p:cNvSpPr>
          <p:nvPr>
            <p:ph type="body" idx="2"/>
          </p:nvPr>
        </p:nvSpPr>
        <p:spPr>
          <a:xfrm>
            <a:off x="6413771" y="2017343"/>
            <a:ext cx="4645200" cy="3441600"/>
          </a:xfrm>
          <a:prstGeom prst="rect">
            <a:avLst/>
          </a:prstGeom>
          <a:noFill/>
          <a:ln>
            <a:noFill/>
          </a:ln>
        </p:spPr>
        <p:txBody>
          <a:bodyPr spcFirstLastPara="1" wrap="square" lIns="91425" tIns="45700" rIns="91425" bIns="45700" anchor="t" anchorCtr="0">
            <a:normAutofit/>
          </a:bodyPr>
          <a:lstStyle>
            <a:lvl1pPr marL="457200" lvl="0" indent="-342900" algn="l" rtl="0">
              <a:lnSpc>
                <a:spcPct val="120000"/>
              </a:lnSpc>
              <a:spcBef>
                <a:spcPts val="1000"/>
              </a:spcBef>
              <a:spcAft>
                <a:spcPts val="0"/>
              </a:spcAft>
              <a:buSzPts val="1800"/>
              <a:buChar char="•"/>
              <a:defRPr/>
            </a:lvl1pPr>
            <a:lvl2pPr marL="914400" lvl="1" indent="-342900" algn="l" rtl="0">
              <a:lnSpc>
                <a:spcPct val="120000"/>
              </a:lnSpc>
              <a:spcBef>
                <a:spcPts val="500"/>
              </a:spcBef>
              <a:spcAft>
                <a:spcPts val="0"/>
              </a:spcAft>
              <a:buSzPts val="1800"/>
              <a:buChar char="•"/>
              <a:defRPr/>
            </a:lvl2pPr>
            <a:lvl3pPr marL="1371600" lvl="2" indent="-342900" algn="l" rtl="0">
              <a:lnSpc>
                <a:spcPct val="120000"/>
              </a:lnSpc>
              <a:spcBef>
                <a:spcPts val="500"/>
              </a:spcBef>
              <a:spcAft>
                <a:spcPts val="0"/>
              </a:spcAft>
              <a:buSzPts val="1800"/>
              <a:buChar char="•"/>
              <a:defRPr/>
            </a:lvl3pPr>
            <a:lvl4pPr marL="1828800" lvl="3" indent="-342900" algn="l" rtl="0">
              <a:lnSpc>
                <a:spcPct val="120000"/>
              </a:lnSpc>
              <a:spcBef>
                <a:spcPts val="500"/>
              </a:spcBef>
              <a:spcAft>
                <a:spcPts val="0"/>
              </a:spcAft>
              <a:buSzPts val="1800"/>
              <a:buChar char="•"/>
              <a:defRPr/>
            </a:lvl4pPr>
            <a:lvl5pPr marL="2286000" lvl="4" indent="-342900" algn="l" rtl="0">
              <a:lnSpc>
                <a:spcPct val="120000"/>
              </a:lnSpc>
              <a:spcBef>
                <a:spcPts val="500"/>
              </a:spcBef>
              <a:spcAft>
                <a:spcPts val="0"/>
              </a:spcAft>
              <a:buSzPts val="1800"/>
              <a:buChar char="•"/>
              <a:defRPr/>
            </a:lvl5pPr>
            <a:lvl6pPr marL="2743200" lvl="5" indent="-342900" algn="l" rtl="0">
              <a:lnSpc>
                <a:spcPct val="120000"/>
              </a:lnSpc>
              <a:spcBef>
                <a:spcPts val="500"/>
              </a:spcBef>
              <a:spcAft>
                <a:spcPts val="0"/>
              </a:spcAft>
              <a:buSzPts val="1800"/>
              <a:buChar char="•"/>
              <a:defRPr/>
            </a:lvl6pPr>
            <a:lvl7pPr marL="3200400" lvl="6" indent="-342900" algn="l" rtl="0">
              <a:lnSpc>
                <a:spcPct val="120000"/>
              </a:lnSpc>
              <a:spcBef>
                <a:spcPts val="500"/>
              </a:spcBef>
              <a:spcAft>
                <a:spcPts val="0"/>
              </a:spcAft>
              <a:buSzPts val="1800"/>
              <a:buChar char="•"/>
              <a:defRPr/>
            </a:lvl7pPr>
            <a:lvl8pPr marL="3657600" lvl="7" indent="-342900" algn="l" rtl="0">
              <a:lnSpc>
                <a:spcPct val="120000"/>
              </a:lnSpc>
              <a:spcBef>
                <a:spcPts val="500"/>
              </a:spcBef>
              <a:spcAft>
                <a:spcPts val="0"/>
              </a:spcAft>
              <a:buSzPts val="1800"/>
              <a:buChar char="•"/>
              <a:defRPr/>
            </a:lvl8pPr>
            <a:lvl9pPr marL="4114800" lvl="8" indent="-342900" algn="l" rtl="0">
              <a:lnSpc>
                <a:spcPct val="120000"/>
              </a:lnSpc>
              <a:spcBef>
                <a:spcPts val="500"/>
              </a:spcBef>
              <a:spcAft>
                <a:spcPts val="0"/>
              </a:spcAft>
              <a:buSzPts val="1800"/>
              <a:buChar char="•"/>
              <a:defRPr/>
            </a:lvl9pPr>
          </a:lstStyle>
          <a:p>
            <a:endParaRPr/>
          </a:p>
        </p:txBody>
      </p:sp>
      <p:sp>
        <p:nvSpPr>
          <p:cNvPr id="183" name="Google Shape;183;g29bdd6c84fd_0_936"/>
          <p:cNvSpPr txBox="1">
            <a:spLocks noGrp="1"/>
          </p:cNvSpPr>
          <p:nvPr>
            <p:ph type="dt" idx="10"/>
          </p:nvPr>
        </p:nvSpPr>
        <p:spPr>
          <a:xfrm>
            <a:off x="7554138" y="330370"/>
            <a:ext cx="3500700" cy="309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4" name="Google Shape;184;g29bdd6c84fd_0_936"/>
          <p:cNvSpPr txBox="1">
            <a:spLocks noGrp="1"/>
          </p:cNvSpPr>
          <p:nvPr>
            <p:ph type="ftr" idx="11"/>
          </p:nvPr>
        </p:nvSpPr>
        <p:spPr>
          <a:xfrm>
            <a:off x="1451579" y="329307"/>
            <a:ext cx="5938800" cy="309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5" name="Google Shape;185;g29bdd6c84fd_0_936"/>
          <p:cNvSpPr txBox="1">
            <a:spLocks noGrp="1"/>
          </p:cNvSpPr>
          <p:nvPr>
            <p:ph type="sldNum" idx="12"/>
          </p:nvPr>
        </p:nvSpPr>
        <p:spPr>
          <a:xfrm>
            <a:off x="480060" y="798973"/>
            <a:ext cx="810900" cy="5037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86" name="Google Shape;186;g29bdd6c84fd_0_936"/>
          <p:cNvCxnSpPr/>
          <p:nvPr/>
        </p:nvCxnSpPr>
        <p:spPr>
          <a:xfrm>
            <a:off x="1453896" y="1847088"/>
            <a:ext cx="960750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87"/>
        <p:cNvGrpSpPr/>
        <p:nvPr/>
      </p:nvGrpSpPr>
      <p:grpSpPr>
        <a:xfrm>
          <a:off x="0" y="0"/>
          <a:ext cx="0" cy="0"/>
          <a:chOff x="0" y="0"/>
          <a:chExt cx="0" cy="0"/>
        </a:xfrm>
      </p:grpSpPr>
      <p:sp>
        <p:nvSpPr>
          <p:cNvPr id="188" name="Google Shape;188;g29bdd6c84fd_0_944"/>
          <p:cNvSpPr txBox="1">
            <a:spLocks noGrp="1"/>
          </p:cNvSpPr>
          <p:nvPr>
            <p:ph type="title"/>
          </p:nvPr>
        </p:nvSpPr>
        <p:spPr>
          <a:xfrm>
            <a:off x="1447191" y="804163"/>
            <a:ext cx="9607800" cy="10563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g29bdd6c84fd_0_944"/>
          <p:cNvSpPr txBox="1">
            <a:spLocks noGrp="1"/>
          </p:cNvSpPr>
          <p:nvPr>
            <p:ph type="body" idx="1"/>
          </p:nvPr>
        </p:nvSpPr>
        <p:spPr>
          <a:xfrm>
            <a:off x="1447191" y="2019549"/>
            <a:ext cx="4645200" cy="801900"/>
          </a:xfrm>
          <a:prstGeom prst="rect">
            <a:avLst/>
          </a:prstGeom>
          <a:noFill/>
          <a:ln>
            <a:noFill/>
          </a:ln>
        </p:spPr>
        <p:txBody>
          <a:bodyPr spcFirstLastPara="1" wrap="square" lIns="91425" tIns="45700" rIns="91425" bIns="45700" anchor="b" anchorCtr="0">
            <a:normAutofit/>
          </a:bodyPr>
          <a:lstStyle>
            <a:lvl1pPr marL="457200" lvl="0" indent="-228600" algn="l" rtl="0">
              <a:lnSpc>
                <a:spcPct val="100000"/>
              </a:lnSpc>
              <a:spcBef>
                <a:spcPts val="1000"/>
              </a:spcBef>
              <a:spcAft>
                <a:spcPts val="0"/>
              </a:spcAft>
              <a:buSzPts val="2200"/>
              <a:buNone/>
              <a:defRPr sz="2200" b="0" cap="none">
                <a:solidFill>
                  <a:schemeClr val="accent1"/>
                </a:solidFill>
              </a:defRPr>
            </a:lvl1pPr>
            <a:lvl2pPr marL="914400" lvl="1" indent="-228600" algn="l" rtl="0">
              <a:lnSpc>
                <a:spcPct val="120000"/>
              </a:lnSpc>
              <a:spcBef>
                <a:spcPts val="500"/>
              </a:spcBef>
              <a:spcAft>
                <a:spcPts val="0"/>
              </a:spcAft>
              <a:buSzPts val="2000"/>
              <a:buNone/>
              <a:defRPr sz="2000" b="1"/>
            </a:lvl2pPr>
            <a:lvl3pPr marL="1371600" lvl="2" indent="-228600" algn="l" rtl="0">
              <a:lnSpc>
                <a:spcPct val="120000"/>
              </a:lnSpc>
              <a:spcBef>
                <a:spcPts val="500"/>
              </a:spcBef>
              <a:spcAft>
                <a:spcPts val="0"/>
              </a:spcAft>
              <a:buSzPts val="1800"/>
              <a:buNone/>
              <a:defRPr sz="1800" b="1"/>
            </a:lvl3pPr>
            <a:lvl4pPr marL="1828800" lvl="3" indent="-228600" algn="l" rtl="0">
              <a:lnSpc>
                <a:spcPct val="120000"/>
              </a:lnSpc>
              <a:spcBef>
                <a:spcPts val="500"/>
              </a:spcBef>
              <a:spcAft>
                <a:spcPts val="0"/>
              </a:spcAft>
              <a:buSzPts val="1600"/>
              <a:buNone/>
              <a:defRPr sz="1600" b="1"/>
            </a:lvl4pPr>
            <a:lvl5pPr marL="2286000" lvl="4" indent="-228600" algn="l" rtl="0">
              <a:lnSpc>
                <a:spcPct val="120000"/>
              </a:lnSpc>
              <a:spcBef>
                <a:spcPts val="500"/>
              </a:spcBef>
              <a:spcAft>
                <a:spcPts val="0"/>
              </a:spcAft>
              <a:buSzPts val="1600"/>
              <a:buNone/>
              <a:defRPr sz="1600" b="1"/>
            </a:lvl5pPr>
            <a:lvl6pPr marL="2743200" lvl="5" indent="-228600" algn="l" rtl="0">
              <a:lnSpc>
                <a:spcPct val="120000"/>
              </a:lnSpc>
              <a:spcBef>
                <a:spcPts val="500"/>
              </a:spcBef>
              <a:spcAft>
                <a:spcPts val="0"/>
              </a:spcAft>
              <a:buSzPts val="1600"/>
              <a:buNone/>
              <a:defRPr sz="1600" b="1"/>
            </a:lvl6pPr>
            <a:lvl7pPr marL="3200400" lvl="6" indent="-228600" algn="l" rtl="0">
              <a:lnSpc>
                <a:spcPct val="120000"/>
              </a:lnSpc>
              <a:spcBef>
                <a:spcPts val="500"/>
              </a:spcBef>
              <a:spcAft>
                <a:spcPts val="0"/>
              </a:spcAft>
              <a:buSzPts val="1600"/>
              <a:buNone/>
              <a:defRPr sz="1600" b="1"/>
            </a:lvl7pPr>
            <a:lvl8pPr marL="3657600" lvl="7" indent="-228600" algn="l" rtl="0">
              <a:lnSpc>
                <a:spcPct val="120000"/>
              </a:lnSpc>
              <a:spcBef>
                <a:spcPts val="500"/>
              </a:spcBef>
              <a:spcAft>
                <a:spcPts val="0"/>
              </a:spcAft>
              <a:buSzPts val="1600"/>
              <a:buNone/>
              <a:defRPr sz="1600" b="1"/>
            </a:lvl8pPr>
            <a:lvl9pPr marL="4114800" lvl="8" indent="-228600" algn="l" rtl="0">
              <a:lnSpc>
                <a:spcPct val="120000"/>
              </a:lnSpc>
              <a:spcBef>
                <a:spcPts val="500"/>
              </a:spcBef>
              <a:spcAft>
                <a:spcPts val="0"/>
              </a:spcAft>
              <a:buSzPts val="1600"/>
              <a:buNone/>
              <a:defRPr sz="1600" b="1"/>
            </a:lvl9pPr>
          </a:lstStyle>
          <a:p>
            <a:endParaRPr/>
          </a:p>
        </p:txBody>
      </p:sp>
      <p:sp>
        <p:nvSpPr>
          <p:cNvPr id="190" name="Google Shape;190;g29bdd6c84fd_0_944"/>
          <p:cNvSpPr txBox="1">
            <a:spLocks noGrp="1"/>
          </p:cNvSpPr>
          <p:nvPr>
            <p:ph type="body" idx="2"/>
          </p:nvPr>
        </p:nvSpPr>
        <p:spPr>
          <a:xfrm>
            <a:off x="1447191" y="2824269"/>
            <a:ext cx="4645200" cy="2644500"/>
          </a:xfrm>
          <a:prstGeom prst="rect">
            <a:avLst/>
          </a:prstGeom>
          <a:noFill/>
          <a:ln>
            <a:noFill/>
          </a:ln>
        </p:spPr>
        <p:txBody>
          <a:bodyPr spcFirstLastPara="1" wrap="square" lIns="91425" tIns="45700" rIns="91425" bIns="45700" anchor="t" anchorCtr="0">
            <a:normAutofit/>
          </a:bodyPr>
          <a:lstStyle>
            <a:lvl1pPr marL="457200" lvl="0" indent="-342900" algn="l" rtl="0">
              <a:lnSpc>
                <a:spcPct val="120000"/>
              </a:lnSpc>
              <a:spcBef>
                <a:spcPts val="1000"/>
              </a:spcBef>
              <a:spcAft>
                <a:spcPts val="0"/>
              </a:spcAft>
              <a:buSzPts val="1800"/>
              <a:buChar char="•"/>
              <a:defRPr/>
            </a:lvl1pPr>
            <a:lvl2pPr marL="914400" lvl="1" indent="-342900" algn="l" rtl="0">
              <a:lnSpc>
                <a:spcPct val="120000"/>
              </a:lnSpc>
              <a:spcBef>
                <a:spcPts val="500"/>
              </a:spcBef>
              <a:spcAft>
                <a:spcPts val="0"/>
              </a:spcAft>
              <a:buSzPts val="1800"/>
              <a:buChar char="•"/>
              <a:defRPr/>
            </a:lvl2pPr>
            <a:lvl3pPr marL="1371600" lvl="2" indent="-342900" algn="l" rtl="0">
              <a:lnSpc>
                <a:spcPct val="120000"/>
              </a:lnSpc>
              <a:spcBef>
                <a:spcPts val="500"/>
              </a:spcBef>
              <a:spcAft>
                <a:spcPts val="0"/>
              </a:spcAft>
              <a:buSzPts val="1800"/>
              <a:buChar char="•"/>
              <a:defRPr/>
            </a:lvl3pPr>
            <a:lvl4pPr marL="1828800" lvl="3" indent="-342900" algn="l" rtl="0">
              <a:lnSpc>
                <a:spcPct val="120000"/>
              </a:lnSpc>
              <a:spcBef>
                <a:spcPts val="500"/>
              </a:spcBef>
              <a:spcAft>
                <a:spcPts val="0"/>
              </a:spcAft>
              <a:buSzPts val="1800"/>
              <a:buChar char="•"/>
              <a:defRPr/>
            </a:lvl4pPr>
            <a:lvl5pPr marL="2286000" lvl="4" indent="-342900" algn="l" rtl="0">
              <a:lnSpc>
                <a:spcPct val="120000"/>
              </a:lnSpc>
              <a:spcBef>
                <a:spcPts val="500"/>
              </a:spcBef>
              <a:spcAft>
                <a:spcPts val="0"/>
              </a:spcAft>
              <a:buSzPts val="1800"/>
              <a:buChar char="•"/>
              <a:defRPr/>
            </a:lvl5pPr>
            <a:lvl6pPr marL="2743200" lvl="5" indent="-342900" algn="l" rtl="0">
              <a:lnSpc>
                <a:spcPct val="120000"/>
              </a:lnSpc>
              <a:spcBef>
                <a:spcPts val="500"/>
              </a:spcBef>
              <a:spcAft>
                <a:spcPts val="0"/>
              </a:spcAft>
              <a:buSzPts val="1800"/>
              <a:buChar char="•"/>
              <a:defRPr/>
            </a:lvl6pPr>
            <a:lvl7pPr marL="3200400" lvl="6" indent="-342900" algn="l" rtl="0">
              <a:lnSpc>
                <a:spcPct val="120000"/>
              </a:lnSpc>
              <a:spcBef>
                <a:spcPts val="500"/>
              </a:spcBef>
              <a:spcAft>
                <a:spcPts val="0"/>
              </a:spcAft>
              <a:buSzPts val="1800"/>
              <a:buChar char="•"/>
              <a:defRPr/>
            </a:lvl7pPr>
            <a:lvl8pPr marL="3657600" lvl="7" indent="-342900" algn="l" rtl="0">
              <a:lnSpc>
                <a:spcPct val="120000"/>
              </a:lnSpc>
              <a:spcBef>
                <a:spcPts val="500"/>
              </a:spcBef>
              <a:spcAft>
                <a:spcPts val="0"/>
              </a:spcAft>
              <a:buSzPts val="1800"/>
              <a:buChar char="•"/>
              <a:defRPr/>
            </a:lvl8pPr>
            <a:lvl9pPr marL="4114800" lvl="8" indent="-342900" algn="l" rtl="0">
              <a:lnSpc>
                <a:spcPct val="120000"/>
              </a:lnSpc>
              <a:spcBef>
                <a:spcPts val="500"/>
              </a:spcBef>
              <a:spcAft>
                <a:spcPts val="0"/>
              </a:spcAft>
              <a:buSzPts val="1800"/>
              <a:buChar char="•"/>
              <a:defRPr/>
            </a:lvl9pPr>
          </a:lstStyle>
          <a:p>
            <a:endParaRPr/>
          </a:p>
        </p:txBody>
      </p:sp>
      <p:sp>
        <p:nvSpPr>
          <p:cNvPr id="191" name="Google Shape;191;g29bdd6c84fd_0_944"/>
          <p:cNvSpPr txBox="1">
            <a:spLocks noGrp="1"/>
          </p:cNvSpPr>
          <p:nvPr>
            <p:ph type="body" idx="3"/>
          </p:nvPr>
        </p:nvSpPr>
        <p:spPr>
          <a:xfrm>
            <a:off x="6412362" y="2023003"/>
            <a:ext cx="4645200" cy="802200"/>
          </a:xfrm>
          <a:prstGeom prst="rect">
            <a:avLst/>
          </a:prstGeom>
          <a:noFill/>
          <a:ln>
            <a:noFill/>
          </a:ln>
        </p:spPr>
        <p:txBody>
          <a:bodyPr spcFirstLastPara="1" wrap="square" lIns="91425" tIns="45700" rIns="91425" bIns="45700" anchor="b" anchorCtr="0">
            <a:normAutofit/>
          </a:bodyPr>
          <a:lstStyle>
            <a:lvl1pPr marL="457200" lvl="0" indent="-228600" algn="l" rtl="0">
              <a:lnSpc>
                <a:spcPct val="100000"/>
              </a:lnSpc>
              <a:spcBef>
                <a:spcPts val="1000"/>
              </a:spcBef>
              <a:spcAft>
                <a:spcPts val="0"/>
              </a:spcAft>
              <a:buSzPts val="2200"/>
              <a:buNone/>
              <a:defRPr sz="2200" b="0" cap="none">
                <a:solidFill>
                  <a:schemeClr val="accent1"/>
                </a:solidFill>
              </a:defRPr>
            </a:lvl1pPr>
            <a:lvl2pPr marL="914400" lvl="1" indent="-228600" algn="l" rtl="0">
              <a:lnSpc>
                <a:spcPct val="120000"/>
              </a:lnSpc>
              <a:spcBef>
                <a:spcPts val="500"/>
              </a:spcBef>
              <a:spcAft>
                <a:spcPts val="0"/>
              </a:spcAft>
              <a:buSzPts val="2000"/>
              <a:buNone/>
              <a:defRPr sz="2000" b="1"/>
            </a:lvl2pPr>
            <a:lvl3pPr marL="1371600" lvl="2" indent="-228600" algn="l" rtl="0">
              <a:lnSpc>
                <a:spcPct val="120000"/>
              </a:lnSpc>
              <a:spcBef>
                <a:spcPts val="500"/>
              </a:spcBef>
              <a:spcAft>
                <a:spcPts val="0"/>
              </a:spcAft>
              <a:buSzPts val="1800"/>
              <a:buNone/>
              <a:defRPr sz="1800" b="1"/>
            </a:lvl3pPr>
            <a:lvl4pPr marL="1828800" lvl="3" indent="-228600" algn="l" rtl="0">
              <a:lnSpc>
                <a:spcPct val="120000"/>
              </a:lnSpc>
              <a:spcBef>
                <a:spcPts val="500"/>
              </a:spcBef>
              <a:spcAft>
                <a:spcPts val="0"/>
              </a:spcAft>
              <a:buSzPts val="1600"/>
              <a:buNone/>
              <a:defRPr sz="1600" b="1"/>
            </a:lvl4pPr>
            <a:lvl5pPr marL="2286000" lvl="4" indent="-228600" algn="l" rtl="0">
              <a:lnSpc>
                <a:spcPct val="120000"/>
              </a:lnSpc>
              <a:spcBef>
                <a:spcPts val="500"/>
              </a:spcBef>
              <a:spcAft>
                <a:spcPts val="0"/>
              </a:spcAft>
              <a:buSzPts val="1600"/>
              <a:buNone/>
              <a:defRPr sz="1600" b="1"/>
            </a:lvl5pPr>
            <a:lvl6pPr marL="2743200" lvl="5" indent="-228600" algn="l" rtl="0">
              <a:lnSpc>
                <a:spcPct val="120000"/>
              </a:lnSpc>
              <a:spcBef>
                <a:spcPts val="500"/>
              </a:spcBef>
              <a:spcAft>
                <a:spcPts val="0"/>
              </a:spcAft>
              <a:buSzPts val="1600"/>
              <a:buNone/>
              <a:defRPr sz="1600" b="1"/>
            </a:lvl6pPr>
            <a:lvl7pPr marL="3200400" lvl="6" indent="-228600" algn="l" rtl="0">
              <a:lnSpc>
                <a:spcPct val="120000"/>
              </a:lnSpc>
              <a:spcBef>
                <a:spcPts val="500"/>
              </a:spcBef>
              <a:spcAft>
                <a:spcPts val="0"/>
              </a:spcAft>
              <a:buSzPts val="1600"/>
              <a:buNone/>
              <a:defRPr sz="1600" b="1"/>
            </a:lvl7pPr>
            <a:lvl8pPr marL="3657600" lvl="7" indent="-228600" algn="l" rtl="0">
              <a:lnSpc>
                <a:spcPct val="120000"/>
              </a:lnSpc>
              <a:spcBef>
                <a:spcPts val="500"/>
              </a:spcBef>
              <a:spcAft>
                <a:spcPts val="0"/>
              </a:spcAft>
              <a:buSzPts val="1600"/>
              <a:buNone/>
              <a:defRPr sz="1600" b="1"/>
            </a:lvl8pPr>
            <a:lvl9pPr marL="4114800" lvl="8" indent="-228600" algn="l" rtl="0">
              <a:lnSpc>
                <a:spcPct val="120000"/>
              </a:lnSpc>
              <a:spcBef>
                <a:spcPts val="500"/>
              </a:spcBef>
              <a:spcAft>
                <a:spcPts val="0"/>
              </a:spcAft>
              <a:buSzPts val="1600"/>
              <a:buNone/>
              <a:defRPr sz="1600" b="1"/>
            </a:lvl9pPr>
          </a:lstStyle>
          <a:p>
            <a:endParaRPr/>
          </a:p>
        </p:txBody>
      </p:sp>
      <p:sp>
        <p:nvSpPr>
          <p:cNvPr id="192" name="Google Shape;192;g29bdd6c84fd_0_944"/>
          <p:cNvSpPr txBox="1">
            <a:spLocks noGrp="1"/>
          </p:cNvSpPr>
          <p:nvPr>
            <p:ph type="body" idx="4"/>
          </p:nvPr>
        </p:nvSpPr>
        <p:spPr>
          <a:xfrm>
            <a:off x="6412362" y="2821491"/>
            <a:ext cx="4645200" cy="2637300"/>
          </a:xfrm>
          <a:prstGeom prst="rect">
            <a:avLst/>
          </a:prstGeom>
          <a:noFill/>
          <a:ln>
            <a:noFill/>
          </a:ln>
        </p:spPr>
        <p:txBody>
          <a:bodyPr spcFirstLastPara="1" wrap="square" lIns="91425" tIns="45700" rIns="91425" bIns="45700" anchor="t" anchorCtr="0">
            <a:normAutofit/>
          </a:bodyPr>
          <a:lstStyle>
            <a:lvl1pPr marL="457200" lvl="0" indent="-342900" algn="l" rtl="0">
              <a:lnSpc>
                <a:spcPct val="120000"/>
              </a:lnSpc>
              <a:spcBef>
                <a:spcPts val="1000"/>
              </a:spcBef>
              <a:spcAft>
                <a:spcPts val="0"/>
              </a:spcAft>
              <a:buSzPts val="1800"/>
              <a:buChar char="•"/>
              <a:defRPr/>
            </a:lvl1pPr>
            <a:lvl2pPr marL="914400" lvl="1" indent="-342900" algn="l" rtl="0">
              <a:lnSpc>
                <a:spcPct val="120000"/>
              </a:lnSpc>
              <a:spcBef>
                <a:spcPts val="500"/>
              </a:spcBef>
              <a:spcAft>
                <a:spcPts val="0"/>
              </a:spcAft>
              <a:buSzPts val="1800"/>
              <a:buChar char="•"/>
              <a:defRPr/>
            </a:lvl2pPr>
            <a:lvl3pPr marL="1371600" lvl="2" indent="-342900" algn="l" rtl="0">
              <a:lnSpc>
                <a:spcPct val="120000"/>
              </a:lnSpc>
              <a:spcBef>
                <a:spcPts val="500"/>
              </a:spcBef>
              <a:spcAft>
                <a:spcPts val="0"/>
              </a:spcAft>
              <a:buSzPts val="1800"/>
              <a:buChar char="•"/>
              <a:defRPr/>
            </a:lvl3pPr>
            <a:lvl4pPr marL="1828800" lvl="3" indent="-342900" algn="l" rtl="0">
              <a:lnSpc>
                <a:spcPct val="120000"/>
              </a:lnSpc>
              <a:spcBef>
                <a:spcPts val="500"/>
              </a:spcBef>
              <a:spcAft>
                <a:spcPts val="0"/>
              </a:spcAft>
              <a:buSzPts val="1800"/>
              <a:buChar char="•"/>
              <a:defRPr/>
            </a:lvl4pPr>
            <a:lvl5pPr marL="2286000" lvl="4" indent="-342900" algn="l" rtl="0">
              <a:lnSpc>
                <a:spcPct val="120000"/>
              </a:lnSpc>
              <a:spcBef>
                <a:spcPts val="500"/>
              </a:spcBef>
              <a:spcAft>
                <a:spcPts val="0"/>
              </a:spcAft>
              <a:buSzPts val="1800"/>
              <a:buChar char="•"/>
              <a:defRPr/>
            </a:lvl5pPr>
            <a:lvl6pPr marL="2743200" lvl="5" indent="-342900" algn="l" rtl="0">
              <a:lnSpc>
                <a:spcPct val="120000"/>
              </a:lnSpc>
              <a:spcBef>
                <a:spcPts val="500"/>
              </a:spcBef>
              <a:spcAft>
                <a:spcPts val="0"/>
              </a:spcAft>
              <a:buSzPts val="1800"/>
              <a:buChar char="•"/>
              <a:defRPr/>
            </a:lvl6pPr>
            <a:lvl7pPr marL="3200400" lvl="6" indent="-342900" algn="l" rtl="0">
              <a:lnSpc>
                <a:spcPct val="120000"/>
              </a:lnSpc>
              <a:spcBef>
                <a:spcPts val="500"/>
              </a:spcBef>
              <a:spcAft>
                <a:spcPts val="0"/>
              </a:spcAft>
              <a:buSzPts val="1800"/>
              <a:buChar char="•"/>
              <a:defRPr/>
            </a:lvl7pPr>
            <a:lvl8pPr marL="3657600" lvl="7" indent="-342900" algn="l" rtl="0">
              <a:lnSpc>
                <a:spcPct val="120000"/>
              </a:lnSpc>
              <a:spcBef>
                <a:spcPts val="500"/>
              </a:spcBef>
              <a:spcAft>
                <a:spcPts val="0"/>
              </a:spcAft>
              <a:buSzPts val="1800"/>
              <a:buChar char="•"/>
              <a:defRPr/>
            </a:lvl8pPr>
            <a:lvl9pPr marL="4114800" lvl="8" indent="-342900" algn="l" rtl="0">
              <a:lnSpc>
                <a:spcPct val="120000"/>
              </a:lnSpc>
              <a:spcBef>
                <a:spcPts val="500"/>
              </a:spcBef>
              <a:spcAft>
                <a:spcPts val="0"/>
              </a:spcAft>
              <a:buSzPts val="1800"/>
              <a:buChar char="•"/>
              <a:defRPr/>
            </a:lvl9pPr>
          </a:lstStyle>
          <a:p>
            <a:endParaRPr/>
          </a:p>
        </p:txBody>
      </p:sp>
      <p:sp>
        <p:nvSpPr>
          <p:cNvPr id="193" name="Google Shape;193;g29bdd6c84fd_0_944"/>
          <p:cNvSpPr txBox="1">
            <a:spLocks noGrp="1"/>
          </p:cNvSpPr>
          <p:nvPr>
            <p:ph type="dt" idx="10"/>
          </p:nvPr>
        </p:nvSpPr>
        <p:spPr>
          <a:xfrm>
            <a:off x="7554138" y="330370"/>
            <a:ext cx="3500700" cy="309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4" name="Google Shape;194;g29bdd6c84fd_0_944"/>
          <p:cNvSpPr txBox="1">
            <a:spLocks noGrp="1"/>
          </p:cNvSpPr>
          <p:nvPr>
            <p:ph type="ftr" idx="11"/>
          </p:nvPr>
        </p:nvSpPr>
        <p:spPr>
          <a:xfrm>
            <a:off x="1451579" y="329307"/>
            <a:ext cx="5938800" cy="309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5" name="Google Shape;195;g29bdd6c84fd_0_944"/>
          <p:cNvSpPr txBox="1">
            <a:spLocks noGrp="1"/>
          </p:cNvSpPr>
          <p:nvPr>
            <p:ph type="sldNum" idx="12"/>
          </p:nvPr>
        </p:nvSpPr>
        <p:spPr>
          <a:xfrm>
            <a:off x="480060" y="798973"/>
            <a:ext cx="810900" cy="5037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96" name="Google Shape;196;g29bdd6c84fd_0_944"/>
          <p:cNvCxnSpPr/>
          <p:nvPr/>
        </p:nvCxnSpPr>
        <p:spPr>
          <a:xfrm>
            <a:off x="1453896" y="1847088"/>
            <a:ext cx="960750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97"/>
        <p:cNvGrpSpPr/>
        <p:nvPr/>
      </p:nvGrpSpPr>
      <p:grpSpPr>
        <a:xfrm>
          <a:off x="0" y="0"/>
          <a:ext cx="0" cy="0"/>
          <a:chOff x="0" y="0"/>
          <a:chExt cx="0" cy="0"/>
        </a:xfrm>
      </p:grpSpPr>
      <p:sp>
        <p:nvSpPr>
          <p:cNvPr id="198" name="Google Shape;198;g29bdd6c84fd_0_954"/>
          <p:cNvSpPr txBox="1">
            <a:spLocks noGrp="1"/>
          </p:cNvSpPr>
          <p:nvPr>
            <p:ph type="title"/>
          </p:nvPr>
        </p:nvSpPr>
        <p:spPr>
          <a:xfrm>
            <a:off x="1444671" y="798973"/>
            <a:ext cx="3273000" cy="22470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2400"/>
              <a:buFont typeface="Gill Sans"/>
              <a:buNone/>
              <a:defRPr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9" name="Google Shape;199;g29bdd6c84fd_0_954"/>
          <p:cNvSpPr txBox="1">
            <a:spLocks noGrp="1"/>
          </p:cNvSpPr>
          <p:nvPr>
            <p:ph type="body" idx="1"/>
          </p:nvPr>
        </p:nvSpPr>
        <p:spPr>
          <a:xfrm>
            <a:off x="5043714" y="798974"/>
            <a:ext cx="6012600" cy="4658700"/>
          </a:xfrm>
          <a:prstGeom prst="rect">
            <a:avLst/>
          </a:prstGeom>
          <a:noFill/>
          <a:ln>
            <a:noFill/>
          </a:ln>
        </p:spPr>
        <p:txBody>
          <a:bodyPr spcFirstLastPara="1" wrap="square" lIns="91425" tIns="45700" rIns="91425" bIns="45700" anchor="ctr" anchorCtr="0">
            <a:normAutofit/>
          </a:bodyPr>
          <a:lstStyle>
            <a:lvl1pPr marL="457200" lvl="0" indent="-342900" algn="l" rtl="0">
              <a:lnSpc>
                <a:spcPct val="120000"/>
              </a:lnSpc>
              <a:spcBef>
                <a:spcPts val="1000"/>
              </a:spcBef>
              <a:spcAft>
                <a:spcPts val="0"/>
              </a:spcAft>
              <a:buSzPts val="1800"/>
              <a:buChar char="•"/>
              <a:defRPr/>
            </a:lvl1pPr>
            <a:lvl2pPr marL="914400" lvl="1" indent="-342900" algn="l" rtl="0">
              <a:lnSpc>
                <a:spcPct val="120000"/>
              </a:lnSpc>
              <a:spcBef>
                <a:spcPts val="500"/>
              </a:spcBef>
              <a:spcAft>
                <a:spcPts val="0"/>
              </a:spcAft>
              <a:buSzPts val="1800"/>
              <a:buChar char="•"/>
              <a:defRPr/>
            </a:lvl2pPr>
            <a:lvl3pPr marL="1371600" lvl="2" indent="-342900" algn="l" rtl="0">
              <a:lnSpc>
                <a:spcPct val="120000"/>
              </a:lnSpc>
              <a:spcBef>
                <a:spcPts val="500"/>
              </a:spcBef>
              <a:spcAft>
                <a:spcPts val="0"/>
              </a:spcAft>
              <a:buSzPts val="1800"/>
              <a:buChar char="•"/>
              <a:defRPr/>
            </a:lvl3pPr>
            <a:lvl4pPr marL="1828800" lvl="3" indent="-342900" algn="l" rtl="0">
              <a:lnSpc>
                <a:spcPct val="120000"/>
              </a:lnSpc>
              <a:spcBef>
                <a:spcPts val="500"/>
              </a:spcBef>
              <a:spcAft>
                <a:spcPts val="0"/>
              </a:spcAft>
              <a:buSzPts val="1800"/>
              <a:buChar char="•"/>
              <a:defRPr/>
            </a:lvl4pPr>
            <a:lvl5pPr marL="2286000" lvl="4" indent="-342900" algn="l" rtl="0">
              <a:lnSpc>
                <a:spcPct val="120000"/>
              </a:lnSpc>
              <a:spcBef>
                <a:spcPts val="500"/>
              </a:spcBef>
              <a:spcAft>
                <a:spcPts val="0"/>
              </a:spcAft>
              <a:buSzPts val="1800"/>
              <a:buChar char="•"/>
              <a:defRPr/>
            </a:lvl5pPr>
            <a:lvl6pPr marL="2743200" lvl="5" indent="-342900" algn="l" rtl="0">
              <a:lnSpc>
                <a:spcPct val="120000"/>
              </a:lnSpc>
              <a:spcBef>
                <a:spcPts val="500"/>
              </a:spcBef>
              <a:spcAft>
                <a:spcPts val="0"/>
              </a:spcAft>
              <a:buSzPts val="1800"/>
              <a:buChar char="•"/>
              <a:defRPr/>
            </a:lvl6pPr>
            <a:lvl7pPr marL="3200400" lvl="6" indent="-342900" algn="l" rtl="0">
              <a:lnSpc>
                <a:spcPct val="120000"/>
              </a:lnSpc>
              <a:spcBef>
                <a:spcPts val="500"/>
              </a:spcBef>
              <a:spcAft>
                <a:spcPts val="0"/>
              </a:spcAft>
              <a:buSzPts val="1800"/>
              <a:buChar char="•"/>
              <a:defRPr/>
            </a:lvl7pPr>
            <a:lvl8pPr marL="3657600" lvl="7" indent="-342900" algn="l" rtl="0">
              <a:lnSpc>
                <a:spcPct val="120000"/>
              </a:lnSpc>
              <a:spcBef>
                <a:spcPts val="500"/>
              </a:spcBef>
              <a:spcAft>
                <a:spcPts val="0"/>
              </a:spcAft>
              <a:buSzPts val="1800"/>
              <a:buChar char="•"/>
              <a:defRPr/>
            </a:lvl8pPr>
            <a:lvl9pPr marL="4114800" lvl="8" indent="-342900" algn="l" rtl="0">
              <a:lnSpc>
                <a:spcPct val="120000"/>
              </a:lnSpc>
              <a:spcBef>
                <a:spcPts val="500"/>
              </a:spcBef>
              <a:spcAft>
                <a:spcPts val="0"/>
              </a:spcAft>
              <a:buSzPts val="1800"/>
              <a:buChar char="•"/>
              <a:defRPr/>
            </a:lvl9pPr>
          </a:lstStyle>
          <a:p>
            <a:endParaRPr/>
          </a:p>
        </p:txBody>
      </p:sp>
      <p:sp>
        <p:nvSpPr>
          <p:cNvPr id="200" name="Google Shape;200;g29bdd6c84fd_0_954"/>
          <p:cNvSpPr txBox="1">
            <a:spLocks noGrp="1"/>
          </p:cNvSpPr>
          <p:nvPr>
            <p:ph type="body" idx="2"/>
          </p:nvPr>
        </p:nvSpPr>
        <p:spPr>
          <a:xfrm>
            <a:off x="1444671" y="3205491"/>
            <a:ext cx="3275100" cy="2248200"/>
          </a:xfrm>
          <a:prstGeom prst="rect">
            <a:avLst/>
          </a:prstGeom>
          <a:noFill/>
          <a:ln>
            <a:noFill/>
          </a:ln>
        </p:spPr>
        <p:txBody>
          <a:bodyPr spcFirstLastPara="1" wrap="square" lIns="91425" tIns="45700" rIns="91425" bIns="45700" anchor="t" anchorCtr="0">
            <a:normAutofit/>
          </a:bodyPr>
          <a:lstStyle>
            <a:lvl1pPr marL="457200" lvl="0" indent="-228600" algn="l" rtl="0">
              <a:lnSpc>
                <a:spcPct val="120000"/>
              </a:lnSpc>
              <a:spcBef>
                <a:spcPts val="1000"/>
              </a:spcBef>
              <a:spcAft>
                <a:spcPts val="0"/>
              </a:spcAft>
              <a:buSzPts val="1600"/>
              <a:buNone/>
              <a:defRPr sz="1600"/>
            </a:lvl1pPr>
            <a:lvl2pPr marL="914400" lvl="1" indent="-228600" algn="l" rtl="0">
              <a:lnSpc>
                <a:spcPct val="120000"/>
              </a:lnSpc>
              <a:spcBef>
                <a:spcPts val="500"/>
              </a:spcBef>
              <a:spcAft>
                <a:spcPts val="0"/>
              </a:spcAft>
              <a:buSzPts val="1400"/>
              <a:buNone/>
              <a:defRPr sz="1400"/>
            </a:lvl2pPr>
            <a:lvl3pPr marL="1371600" lvl="2" indent="-228600" algn="l" rtl="0">
              <a:lnSpc>
                <a:spcPct val="120000"/>
              </a:lnSpc>
              <a:spcBef>
                <a:spcPts val="500"/>
              </a:spcBef>
              <a:spcAft>
                <a:spcPts val="0"/>
              </a:spcAft>
              <a:buSzPts val="1200"/>
              <a:buNone/>
              <a:defRPr sz="1200"/>
            </a:lvl3pPr>
            <a:lvl4pPr marL="1828800" lvl="3" indent="-228600" algn="l" rtl="0">
              <a:lnSpc>
                <a:spcPct val="120000"/>
              </a:lnSpc>
              <a:spcBef>
                <a:spcPts val="500"/>
              </a:spcBef>
              <a:spcAft>
                <a:spcPts val="0"/>
              </a:spcAft>
              <a:buSzPts val="1000"/>
              <a:buNone/>
              <a:defRPr sz="1000"/>
            </a:lvl4pPr>
            <a:lvl5pPr marL="2286000" lvl="4" indent="-228600" algn="l" rtl="0">
              <a:lnSpc>
                <a:spcPct val="120000"/>
              </a:lnSpc>
              <a:spcBef>
                <a:spcPts val="500"/>
              </a:spcBef>
              <a:spcAft>
                <a:spcPts val="0"/>
              </a:spcAft>
              <a:buSzPts val="1000"/>
              <a:buNone/>
              <a:defRPr sz="1000"/>
            </a:lvl5pPr>
            <a:lvl6pPr marL="2743200" lvl="5" indent="-228600" algn="l" rtl="0">
              <a:lnSpc>
                <a:spcPct val="120000"/>
              </a:lnSpc>
              <a:spcBef>
                <a:spcPts val="500"/>
              </a:spcBef>
              <a:spcAft>
                <a:spcPts val="0"/>
              </a:spcAft>
              <a:buSzPts val="1000"/>
              <a:buNone/>
              <a:defRPr sz="1000"/>
            </a:lvl6pPr>
            <a:lvl7pPr marL="3200400" lvl="6" indent="-228600" algn="l" rtl="0">
              <a:lnSpc>
                <a:spcPct val="120000"/>
              </a:lnSpc>
              <a:spcBef>
                <a:spcPts val="500"/>
              </a:spcBef>
              <a:spcAft>
                <a:spcPts val="0"/>
              </a:spcAft>
              <a:buSzPts val="1000"/>
              <a:buNone/>
              <a:defRPr sz="1000"/>
            </a:lvl7pPr>
            <a:lvl8pPr marL="3657600" lvl="7" indent="-228600" algn="l" rtl="0">
              <a:lnSpc>
                <a:spcPct val="120000"/>
              </a:lnSpc>
              <a:spcBef>
                <a:spcPts val="500"/>
              </a:spcBef>
              <a:spcAft>
                <a:spcPts val="0"/>
              </a:spcAft>
              <a:buSzPts val="1000"/>
              <a:buNone/>
              <a:defRPr sz="1000"/>
            </a:lvl8pPr>
            <a:lvl9pPr marL="4114800" lvl="8" indent="-228600" algn="l" rtl="0">
              <a:lnSpc>
                <a:spcPct val="120000"/>
              </a:lnSpc>
              <a:spcBef>
                <a:spcPts val="500"/>
              </a:spcBef>
              <a:spcAft>
                <a:spcPts val="0"/>
              </a:spcAft>
              <a:buSzPts val="1000"/>
              <a:buNone/>
              <a:defRPr sz="1000"/>
            </a:lvl9pPr>
          </a:lstStyle>
          <a:p>
            <a:endParaRPr/>
          </a:p>
        </p:txBody>
      </p:sp>
      <p:sp>
        <p:nvSpPr>
          <p:cNvPr id="201" name="Google Shape;201;g29bdd6c84fd_0_954"/>
          <p:cNvSpPr txBox="1">
            <a:spLocks noGrp="1"/>
          </p:cNvSpPr>
          <p:nvPr>
            <p:ph type="dt" idx="10"/>
          </p:nvPr>
        </p:nvSpPr>
        <p:spPr>
          <a:xfrm>
            <a:off x="7554138" y="330370"/>
            <a:ext cx="3500700" cy="309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2" name="Google Shape;202;g29bdd6c84fd_0_954"/>
          <p:cNvSpPr txBox="1">
            <a:spLocks noGrp="1"/>
          </p:cNvSpPr>
          <p:nvPr>
            <p:ph type="ftr" idx="11"/>
          </p:nvPr>
        </p:nvSpPr>
        <p:spPr>
          <a:xfrm>
            <a:off x="1451579" y="329307"/>
            <a:ext cx="5938800" cy="309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3" name="Google Shape;203;g29bdd6c84fd_0_954"/>
          <p:cNvSpPr txBox="1">
            <a:spLocks noGrp="1"/>
          </p:cNvSpPr>
          <p:nvPr>
            <p:ph type="sldNum" idx="12"/>
          </p:nvPr>
        </p:nvSpPr>
        <p:spPr>
          <a:xfrm>
            <a:off x="480060" y="798973"/>
            <a:ext cx="810900" cy="5037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04" name="Google Shape;204;g29bdd6c84fd_0_954"/>
          <p:cNvCxnSpPr/>
          <p:nvPr/>
        </p:nvCxnSpPr>
        <p:spPr>
          <a:xfrm>
            <a:off x="1448280" y="3205491"/>
            <a:ext cx="326940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05"/>
        <p:cNvGrpSpPr/>
        <p:nvPr/>
      </p:nvGrpSpPr>
      <p:grpSpPr>
        <a:xfrm>
          <a:off x="0" y="0"/>
          <a:ext cx="0" cy="0"/>
          <a:chOff x="0" y="0"/>
          <a:chExt cx="0" cy="0"/>
        </a:xfrm>
      </p:grpSpPr>
      <p:grpSp>
        <p:nvGrpSpPr>
          <p:cNvPr id="206" name="Google Shape;206;g29bdd6c84fd_0_962"/>
          <p:cNvGrpSpPr/>
          <p:nvPr/>
        </p:nvGrpSpPr>
        <p:grpSpPr>
          <a:xfrm>
            <a:off x="7477387" y="482170"/>
            <a:ext cx="4074600" cy="5149200"/>
            <a:chOff x="7477387" y="482170"/>
            <a:chExt cx="4074600" cy="5149200"/>
          </a:xfrm>
        </p:grpSpPr>
        <p:sp>
          <p:nvSpPr>
            <p:cNvPr id="207" name="Google Shape;207;g29bdd6c84fd_0_962"/>
            <p:cNvSpPr/>
            <p:nvPr/>
          </p:nvSpPr>
          <p:spPr>
            <a:xfrm>
              <a:off x="7477387" y="482170"/>
              <a:ext cx="4074600" cy="5149200"/>
            </a:xfrm>
            <a:prstGeom prst="rect">
              <a:avLst/>
            </a:prstGeom>
            <a:gradFill>
              <a:gsLst>
                <a:gs pos="0">
                  <a:srgbClr val="000001"/>
                </a:gs>
                <a:gs pos="100000">
                  <a:srgbClr val="191919"/>
                </a:gs>
              </a:gsLst>
              <a:lin ang="5400012" scaled="0"/>
            </a:gradFill>
            <a:ln>
              <a:noFill/>
            </a:ln>
            <a:effectLst>
              <a:outerShdw blurRad="127000" dist="228600" dir="4740000" sx="98000" sy="98000" algn="tl" rotWithShape="0">
                <a:srgbClr val="000000">
                  <a:alpha val="3373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g29bdd6c84fd_0_962"/>
            <p:cNvSpPr/>
            <p:nvPr/>
          </p:nvSpPr>
          <p:spPr>
            <a:xfrm>
              <a:off x="7790446" y="812506"/>
              <a:ext cx="3450300" cy="4466400"/>
            </a:xfrm>
            <a:prstGeom prst="rect">
              <a:avLst/>
            </a:prstGeom>
            <a:gradFill>
              <a:gsLst>
                <a:gs pos="0">
                  <a:srgbClr val="DADADA"/>
                </a:gs>
                <a:gs pos="100000">
                  <a:srgbClr val="FFFFFE"/>
                </a:gs>
              </a:gsLst>
              <a:lin ang="16200038" scaled="0"/>
            </a:gradFill>
            <a:ln w="50800" cap="flat" cmpd="sng">
              <a:solidFill>
                <a:srgbClr val="19191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 name="Google Shape;209;g29bdd6c84fd_0_962"/>
          <p:cNvSpPr txBox="1">
            <a:spLocks noGrp="1"/>
          </p:cNvSpPr>
          <p:nvPr>
            <p:ph type="title"/>
          </p:nvPr>
        </p:nvSpPr>
        <p:spPr>
          <a:xfrm>
            <a:off x="1451206" y="1129513"/>
            <a:ext cx="5532300" cy="18306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Gill Sans"/>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0" name="Google Shape;210;g29bdd6c84fd_0_962"/>
          <p:cNvSpPr>
            <a:spLocks noGrp="1"/>
          </p:cNvSpPr>
          <p:nvPr>
            <p:ph type="pic" idx="2"/>
          </p:nvPr>
        </p:nvSpPr>
        <p:spPr>
          <a:xfrm>
            <a:off x="8124389" y="1122542"/>
            <a:ext cx="2791200" cy="3866400"/>
          </a:xfrm>
          <a:prstGeom prst="rect">
            <a:avLst/>
          </a:prstGeom>
          <a:solidFill>
            <a:srgbClr val="D8D8D8"/>
          </a:solidFill>
          <a:ln>
            <a:noFill/>
          </a:ln>
        </p:spPr>
      </p:sp>
      <p:sp>
        <p:nvSpPr>
          <p:cNvPr id="211" name="Google Shape;211;g29bdd6c84fd_0_962"/>
          <p:cNvSpPr txBox="1">
            <a:spLocks noGrp="1"/>
          </p:cNvSpPr>
          <p:nvPr>
            <p:ph type="body" idx="1"/>
          </p:nvPr>
        </p:nvSpPr>
        <p:spPr>
          <a:xfrm>
            <a:off x="1450329" y="3145992"/>
            <a:ext cx="5524500" cy="2003700"/>
          </a:xfrm>
          <a:prstGeom prst="rect">
            <a:avLst/>
          </a:prstGeom>
          <a:noFill/>
          <a:ln>
            <a:noFill/>
          </a:ln>
        </p:spPr>
        <p:txBody>
          <a:bodyPr spcFirstLastPara="1" wrap="square" lIns="91425" tIns="45700" rIns="91425" bIns="45700" anchor="t" anchorCtr="0">
            <a:normAutofit/>
          </a:bodyPr>
          <a:lstStyle>
            <a:lvl1pPr marL="457200" lvl="0" indent="-228600" algn="l" rtl="0">
              <a:lnSpc>
                <a:spcPct val="120000"/>
              </a:lnSpc>
              <a:spcBef>
                <a:spcPts val="1000"/>
              </a:spcBef>
              <a:spcAft>
                <a:spcPts val="0"/>
              </a:spcAft>
              <a:buSzPts val="1800"/>
              <a:buNone/>
              <a:defRPr sz="1800"/>
            </a:lvl1pPr>
            <a:lvl2pPr marL="914400" lvl="1" indent="-228600" algn="l" rtl="0">
              <a:lnSpc>
                <a:spcPct val="120000"/>
              </a:lnSpc>
              <a:spcBef>
                <a:spcPts val="500"/>
              </a:spcBef>
              <a:spcAft>
                <a:spcPts val="0"/>
              </a:spcAft>
              <a:buSzPts val="1400"/>
              <a:buNone/>
              <a:defRPr sz="1400"/>
            </a:lvl2pPr>
            <a:lvl3pPr marL="1371600" lvl="2" indent="-228600" algn="l" rtl="0">
              <a:lnSpc>
                <a:spcPct val="120000"/>
              </a:lnSpc>
              <a:spcBef>
                <a:spcPts val="500"/>
              </a:spcBef>
              <a:spcAft>
                <a:spcPts val="0"/>
              </a:spcAft>
              <a:buSzPts val="1200"/>
              <a:buNone/>
              <a:defRPr sz="1200"/>
            </a:lvl3pPr>
            <a:lvl4pPr marL="1828800" lvl="3" indent="-228600" algn="l" rtl="0">
              <a:lnSpc>
                <a:spcPct val="120000"/>
              </a:lnSpc>
              <a:spcBef>
                <a:spcPts val="500"/>
              </a:spcBef>
              <a:spcAft>
                <a:spcPts val="0"/>
              </a:spcAft>
              <a:buSzPts val="1000"/>
              <a:buNone/>
              <a:defRPr sz="1000"/>
            </a:lvl4pPr>
            <a:lvl5pPr marL="2286000" lvl="4" indent="-228600" algn="l" rtl="0">
              <a:lnSpc>
                <a:spcPct val="120000"/>
              </a:lnSpc>
              <a:spcBef>
                <a:spcPts val="500"/>
              </a:spcBef>
              <a:spcAft>
                <a:spcPts val="0"/>
              </a:spcAft>
              <a:buSzPts val="1000"/>
              <a:buNone/>
              <a:defRPr sz="1000"/>
            </a:lvl5pPr>
            <a:lvl6pPr marL="2743200" lvl="5" indent="-228600" algn="l" rtl="0">
              <a:lnSpc>
                <a:spcPct val="120000"/>
              </a:lnSpc>
              <a:spcBef>
                <a:spcPts val="500"/>
              </a:spcBef>
              <a:spcAft>
                <a:spcPts val="0"/>
              </a:spcAft>
              <a:buSzPts val="1000"/>
              <a:buNone/>
              <a:defRPr sz="1000"/>
            </a:lvl6pPr>
            <a:lvl7pPr marL="3200400" lvl="6" indent="-228600" algn="l" rtl="0">
              <a:lnSpc>
                <a:spcPct val="120000"/>
              </a:lnSpc>
              <a:spcBef>
                <a:spcPts val="500"/>
              </a:spcBef>
              <a:spcAft>
                <a:spcPts val="0"/>
              </a:spcAft>
              <a:buSzPts val="1000"/>
              <a:buNone/>
              <a:defRPr sz="1000"/>
            </a:lvl7pPr>
            <a:lvl8pPr marL="3657600" lvl="7" indent="-228600" algn="l" rtl="0">
              <a:lnSpc>
                <a:spcPct val="120000"/>
              </a:lnSpc>
              <a:spcBef>
                <a:spcPts val="500"/>
              </a:spcBef>
              <a:spcAft>
                <a:spcPts val="0"/>
              </a:spcAft>
              <a:buSzPts val="1000"/>
              <a:buNone/>
              <a:defRPr sz="1000"/>
            </a:lvl8pPr>
            <a:lvl9pPr marL="4114800" lvl="8" indent="-228600" algn="l" rtl="0">
              <a:lnSpc>
                <a:spcPct val="120000"/>
              </a:lnSpc>
              <a:spcBef>
                <a:spcPts val="500"/>
              </a:spcBef>
              <a:spcAft>
                <a:spcPts val="0"/>
              </a:spcAft>
              <a:buSzPts val="1000"/>
              <a:buNone/>
              <a:defRPr sz="1000"/>
            </a:lvl9pPr>
          </a:lstStyle>
          <a:p>
            <a:endParaRPr/>
          </a:p>
        </p:txBody>
      </p:sp>
      <p:sp>
        <p:nvSpPr>
          <p:cNvPr id="212" name="Google Shape;212;g29bdd6c84fd_0_962"/>
          <p:cNvSpPr txBox="1">
            <a:spLocks noGrp="1"/>
          </p:cNvSpPr>
          <p:nvPr>
            <p:ph type="dt" idx="10"/>
          </p:nvPr>
        </p:nvSpPr>
        <p:spPr>
          <a:xfrm>
            <a:off x="1447382" y="5469856"/>
            <a:ext cx="5527500" cy="320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3" name="Google Shape;213;g29bdd6c84fd_0_962"/>
          <p:cNvSpPr txBox="1">
            <a:spLocks noGrp="1"/>
          </p:cNvSpPr>
          <p:nvPr>
            <p:ph type="ftr" idx="11"/>
          </p:nvPr>
        </p:nvSpPr>
        <p:spPr>
          <a:xfrm>
            <a:off x="1447382" y="318640"/>
            <a:ext cx="5541000" cy="321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4" name="Google Shape;214;g29bdd6c84fd_0_962"/>
          <p:cNvSpPr txBox="1">
            <a:spLocks noGrp="1"/>
          </p:cNvSpPr>
          <p:nvPr>
            <p:ph type="sldNum" idx="12"/>
          </p:nvPr>
        </p:nvSpPr>
        <p:spPr>
          <a:xfrm>
            <a:off x="480060" y="798973"/>
            <a:ext cx="810900" cy="5037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15" name="Google Shape;215;g29bdd6c84fd_0_962"/>
          <p:cNvCxnSpPr/>
          <p:nvPr/>
        </p:nvCxnSpPr>
        <p:spPr>
          <a:xfrm>
            <a:off x="1447382" y="3143605"/>
            <a:ext cx="552750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16"/>
        <p:cNvGrpSpPr/>
        <p:nvPr/>
      </p:nvGrpSpPr>
      <p:grpSpPr>
        <a:xfrm>
          <a:off x="0" y="0"/>
          <a:ext cx="0" cy="0"/>
          <a:chOff x="0" y="0"/>
          <a:chExt cx="0" cy="0"/>
        </a:xfrm>
      </p:grpSpPr>
      <p:sp>
        <p:nvSpPr>
          <p:cNvPr id="217" name="Google Shape;217;g29bdd6c84fd_0_973"/>
          <p:cNvSpPr txBox="1">
            <a:spLocks noGrp="1"/>
          </p:cNvSpPr>
          <p:nvPr>
            <p:ph type="title"/>
          </p:nvPr>
        </p:nvSpPr>
        <p:spPr>
          <a:xfrm>
            <a:off x="1451579" y="804519"/>
            <a:ext cx="9603300" cy="10491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8" name="Google Shape;218;g29bdd6c84fd_0_973"/>
          <p:cNvSpPr txBox="1">
            <a:spLocks noGrp="1"/>
          </p:cNvSpPr>
          <p:nvPr>
            <p:ph type="body" idx="1"/>
          </p:nvPr>
        </p:nvSpPr>
        <p:spPr>
          <a:xfrm rot="5400000">
            <a:off x="4527904" y="-1060618"/>
            <a:ext cx="3450600" cy="9603300"/>
          </a:xfrm>
          <a:prstGeom prst="rect">
            <a:avLst/>
          </a:prstGeom>
          <a:noFill/>
          <a:ln>
            <a:noFill/>
          </a:ln>
        </p:spPr>
        <p:txBody>
          <a:bodyPr spcFirstLastPara="1" wrap="square" lIns="91425" tIns="45700" rIns="91425" bIns="45700" anchor="t" anchorCtr="0">
            <a:normAutofit/>
          </a:bodyPr>
          <a:lstStyle>
            <a:lvl1pPr marL="457200" lvl="0" indent="-342900" algn="l" rtl="0">
              <a:lnSpc>
                <a:spcPct val="120000"/>
              </a:lnSpc>
              <a:spcBef>
                <a:spcPts val="1000"/>
              </a:spcBef>
              <a:spcAft>
                <a:spcPts val="0"/>
              </a:spcAft>
              <a:buSzPts val="1800"/>
              <a:buChar char="•"/>
              <a:defRPr/>
            </a:lvl1pPr>
            <a:lvl2pPr marL="914400" lvl="1" indent="-342900" algn="l" rtl="0">
              <a:lnSpc>
                <a:spcPct val="120000"/>
              </a:lnSpc>
              <a:spcBef>
                <a:spcPts val="500"/>
              </a:spcBef>
              <a:spcAft>
                <a:spcPts val="0"/>
              </a:spcAft>
              <a:buSzPts val="1800"/>
              <a:buChar char="•"/>
              <a:defRPr/>
            </a:lvl2pPr>
            <a:lvl3pPr marL="1371600" lvl="2" indent="-342900" algn="l" rtl="0">
              <a:lnSpc>
                <a:spcPct val="120000"/>
              </a:lnSpc>
              <a:spcBef>
                <a:spcPts val="500"/>
              </a:spcBef>
              <a:spcAft>
                <a:spcPts val="0"/>
              </a:spcAft>
              <a:buSzPts val="1800"/>
              <a:buChar char="•"/>
              <a:defRPr/>
            </a:lvl3pPr>
            <a:lvl4pPr marL="1828800" lvl="3" indent="-342900" algn="l" rtl="0">
              <a:lnSpc>
                <a:spcPct val="120000"/>
              </a:lnSpc>
              <a:spcBef>
                <a:spcPts val="500"/>
              </a:spcBef>
              <a:spcAft>
                <a:spcPts val="0"/>
              </a:spcAft>
              <a:buSzPts val="1800"/>
              <a:buChar char="•"/>
              <a:defRPr/>
            </a:lvl4pPr>
            <a:lvl5pPr marL="2286000" lvl="4" indent="-342900" algn="l" rtl="0">
              <a:lnSpc>
                <a:spcPct val="120000"/>
              </a:lnSpc>
              <a:spcBef>
                <a:spcPts val="500"/>
              </a:spcBef>
              <a:spcAft>
                <a:spcPts val="0"/>
              </a:spcAft>
              <a:buSzPts val="1800"/>
              <a:buChar char="•"/>
              <a:defRPr/>
            </a:lvl5pPr>
            <a:lvl6pPr marL="2743200" lvl="5" indent="-342900" algn="l" rtl="0">
              <a:lnSpc>
                <a:spcPct val="120000"/>
              </a:lnSpc>
              <a:spcBef>
                <a:spcPts val="500"/>
              </a:spcBef>
              <a:spcAft>
                <a:spcPts val="0"/>
              </a:spcAft>
              <a:buSzPts val="1800"/>
              <a:buChar char="•"/>
              <a:defRPr/>
            </a:lvl6pPr>
            <a:lvl7pPr marL="3200400" lvl="6" indent="-342900" algn="l" rtl="0">
              <a:lnSpc>
                <a:spcPct val="120000"/>
              </a:lnSpc>
              <a:spcBef>
                <a:spcPts val="500"/>
              </a:spcBef>
              <a:spcAft>
                <a:spcPts val="0"/>
              </a:spcAft>
              <a:buSzPts val="1800"/>
              <a:buChar char="•"/>
              <a:defRPr/>
            </a:lvl7pPr>
            <a:lvl8pPr marL="3657600" lvl="7" indent="-342900" algn="l" rtl="0">
              <a:lnSpc>
                <a:spcPct val="120000"/>
              </a:lnSpc>
              <a:spcBef>
                <a:spcPts val="500"/>
              </a:spcBef>
              <a:spcAft>
                <a:spcPts val="0"/>
              </a:spcAft>
              <a:buSzPts val="1800"/>
              <a:buChar char="•"/>
              <a:defRPr/>
            </a:lvl8pPr>
            <a:lvl9pPr marL="4114800" lvl="8" indent="-342900" algn="l" rtl="0">
              <a:lnSpc>
                <a:spcPct val="120000"/>
              </a:lnSpc>
              <a:spcBef>
                <a:spcPts val="500"/>
              </a:spcBef>
              <a:spcAft>
                <a:spcPts val="0"/>
              </a:spcAft>
              <a:buSzPts val="1800"/>
              <a:buChar char="•"/>
              <a:defRPr/>
            </a:lvl9pPr>
          </a:lstStyle>
          <a:p>
            <a:endParaRPr/>
          </a:p>
        </p:txBody>
      </p:sp>
      <p:sp>
        <p:nvSpPr>
          <p:cNvPr id="219" name="Google Shape;219;g29bdd6c84fd_0_973"/>
          <p:cNvSpPr txBox="1">
            <a:spLocks noGrp="1"/>
          </p:cNvSpPr>
          <p:nvPr>
            <p:ph type="dt" idx="10"/>
          </p:nvPr>
        </p:nvSpPr>
        <p:spPr>
          <a:xfrm>
            <a:off x="7554138" y="330370"/>
            <a:ext cx="3500700" cy="309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0" name="Google Shape;220;g29bdd6c84fd_0_973"/>
          <p:cNvSpPr txBox="1">
            <a:spLocks noGrp="1"/>
          </p:cNvSpPr>
          <p:nvPr>
            <p:ph type="ftr" idx="11"/>
          </p:nvPr>
        </p:nvSpPr>
        <p:spPr>
          <a:xfrm>
            <a:off x="1451579" y="329307"/>
            <a:ext cx="5938800" cy="309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1" name="Google Shape;221;g29bdd6c84fd_0_973"/>
          <p:cNvSpPr txBox="1">
            <a:spLocks noGrp="1"/>
          </p:cNvSpPr>
          <p:nvPr>
            <p:ph type="sldNum" idx="12"/>
          </p:nvPr>
        </p:nvSpPr>
        <p:spPr>
          <a:xfrm>
            <a:off x="480060" y="798973"/>
            <a:ext cx="810900" cy="5037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22" name="Google Shape;222;g29bdd6c84fd_0_973"/>
          <p:cNvCxnSpPr/>
          <p:nvPr/>
        </p:nvCxnSpPr>
        <p:spPr>
          <a:xfrm>
            <a:off x="1453896" y="1847088"/>
            <a:ext cx="960750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3"/>
        <p:cNvGrpSpPr/>
        <p:nvPr/>
      </p:nvGrpSpPr>
      <p:grpSpPr>
        <a:xfrm>
          <a:off x="0" y="0"/>
          <a:ext cx="0" cy="0"/>
          <a:chOff x="0" y="0"/>
          <a:chExt cx="0" cy="0"/>
        </a:xfrm>
      </p:grpSpPr>
      <p:sp>
        <p:nvSpPr>
          <p:cNvPr id="224" name="Google Shape;224;g29bdd6c84fd_0_980"/>
          <p:cNvSpPr txBox="1">
            <a:spLocks noGrp="1"/>
          </p:cNvSpPr>
          <p:nvPr>
            <p:ph type="title"/>
          </p:nvPr>
        </p:nvSpPr>
        <p:spPr>
          <a:xfrm rot="5400000">
            <a:off x="7917003" y="2321023"/>
            <a:ext cx="4659900" cy="16158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dk1"/>
              </a:buClr>
              <a:buSzPts val="3200"/>
              <a:buFont typeface="Gill Sans"/>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5" name="Google Shape;225;g29bdd6c84fd_0_980"/>
          <p:cNvSpPr txBox="1">
            <a:spLocks noGrp="1"/>
          </p:cNvSpPr>
          <p:nvPr>
            <p:ph type="body" idx="1"/>
          </p:nvPr>
        </p:nvSpPr>
        <p:spPr>
          <a:xfrm rot="5400000">
            <a:off x="3029152" y="-785477"/>
            <a:ext cx="4659900" cy="7828800"/>
          </a:xfrm>
          <a:prstGeom prst="rect">
            <a:avLst/>
          </a:prstGeom>
          <a:noFill/>
          <a:ln>
            <a:noFill/>
          </a:ln>
        </p:spPr>
        <p:txBody>
          <a:bodyPr spcFirstLastPara="1" wrap="square" lIns="91425" tIns="45700" rIns="91425" bIns="45700" anchor="t" anchorCtr="0">
            <a:normAutofit/>
          </a:bodyPr>
          <a:lstStyle>
            <a:lvl1pPr marL="457200" lvl="0" indent="-342900" algn="l" rtl="0">
              <a:lnSpc>
                <a:spcPct val="120000"/>
              </a:lnSpc>
              <a:spcBef>
                <a:spcPts val="1000"/>
              </a:spcBef>
              <a:spcAft>
                <a:spcPts val="0"/>
              </a:spcAft>
              <a:buSzPts val="1800"/>
              <a:buChar char="•"/>
              <a:defRPr/>
            </a:lvl1pPr>
            <a:lvl2pPr marL="914400" lvl="1" indent="-342900" algn="l" rtl="0">
              <a:lnSpc>
                <a:spcPct val="120000"/>
              </a:lnSpc>
              <a:spcBef>
                <a:spcPts val="500"/>
              </a:spcBef>
              <a:spcAft>
                <a:spcPts val="0"/>
              </a:spcAft>
              <a:buSzPts val="1800"/>
              <a:buChar char="•"/>
              <a:defRPr/>
            </a:lvl2pPr>
            <a:lvl3pPr marL="1371600" lvl="2" indent="-342900" algn="l" rtl="0">
              <a:lnSpc>
                <a:spcPct val="120000"/>
              </a:lnSpc>
              <a:spcBef>
                <a:spcPts val="500"/>
              </a:spcBef>
              <a:spcAft>
                <a:spcPts val="0"/>
              </a:spcAft>
              <a:buSzPts val="1800"/>
              <a:buChar char="•"/>
              <a:defRPr/>
            </a:lvl3pPr>
            <a:lvl4pPr marL="1828800" lvl="3" indent="-342900" algn="l" rtl="0">
              <a:lnSpc>
                <a:spcPct val="120000"/>
              </a:lnSpc>
              <a:spcBef>
                <a:spcPts val="500"/>
              </a:spcBef>
              <a:spcAft>
                <a:spcPts val="0"/>
              </a:spcAft>
              <a:buSzPts val="1800"/>
              <a:buChar char="•"/>
              <a:defRPr/>
            </a:lvl4pPr>
            <a:lvl5pPr marL="2286000" lvl="4" indent="-342900" algn="l" rtl="0">
              <a:lnSpc>
                <a:spcPct val="120000"/>
              </a:lnSpc>
              <a:spcBef>
                <a:spcPts val="500"/>
              </a:spcBef>
              <a:spcAft>
                <a:spcPts val="0"/>
              </a:spcAft>
              <a:buSzPts val="1800"/>
              <a:buChar char="•"/>
              <a:defRPr/>
            </a:lvl5pPr>
            <a:lvl6pPr marL="2743200" lvl="5" indent="-342900" algn="l" rtl="0">
              <a:lnSpc>
                <a:spcPct val="120000"/>
              </a:lnSpc>
              <a:spcBef>
                <a:spcPts val="500"/>
              </a:spcBef>
              <a:spcAft>
                <a:spcPts val="0"/>
              </a:spcAft>
              <a:buSzPts val="1800"/>
              <a:buChar char="•"/>
              <a:defRPr/>
            </a:lvl6pPr>
            <a:lvl7pPr marL="3200400" lvl="6" indent="-342900" algn="l" rtl="0">
              <a:lnSpc>
                <a:spcPct val="120000"/>
              </a:lnSpc>
              <a:spcBef>
                <a:spcPts val="500"/>
              </a:spcBef>
              <a:spcAft>
                <a:spcPts val="0"/>
              </a:spcAft>
              <a:buSzPts val="1800"/>
              <a:buChar char="•"/>
              <a:defRPr/>
            </a:lvl7pPr>
            <a:lvl8pPr marL="3657600" lvl="7" indent="-342900" algn="l" rtl="0">
              <a:lnSpc>
                <a:spcPct val="120000"/>
              </a:lnSpc>
              <a:spcBef>
                <a:spcPts val="500"/>
              </a:spcBef>
              <a:spcAft>
                <a:spcPts val="0"/>
              </a:spcAft>
              <a:buSzPts val="1800"/>
              <a:buChar char="•"/>
              <a:defRPr/>
            </a:lvl8pPr>
            <a:lvl9pPr marL="4114800" lvl="8" indent="-342900" algn="l" rtl="0">
              <a:lnSpc>
                <a:spcPct val="120000"/>
              </a:lnSpc>
              <a:spcBef>
                <a:spcPts val="500"/>
              </a:spcBef>
              <a:spcAft>
                <a:spcPts val="0"/>
              </a:spcAft>
              <a:buSzPts val="1800"/>
              <a:buChar char="•"/>
              <a:defRPr/>
            </a:lvl9pPr>
          </a:lstStyle>
          <a:p>
            <a:endParaRPr/>
          </a:p>
        </p:txBody>
      </p:sp>
      <p:sp>
        <p:nvSpPr>
          <p:cNvPr id="226" name="Google Shape;226;g29bdd6c84fd_0_980"/>
          <p:cNvSpPr txBox="1">
            <a:spLocks noGrp="1"/>
          </p:cNvSpPr>
          <p:nvPr>
            <p:ph type="dt" idx="10"/>
          </p:nvPr>
        </p:nvSpPr>
        <p:spPr>
          <a:xfrm>
            <a:off x="7554138" y="330370"/>
            <a:ext cx="3500700" cy="309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7" name="Google Shape;227;g29bdd6c84fd_0_980"/>
          <p:cNvSpPr txBox="1">
            <a:spLocks noGrp="1"/>
          </p:cNvSpPr>
          <p:nvPr>
            <p:ph type="ftr" idx="11"/>
          </p:nvPr>
        </p:nvSpPr>
        <p:spPr>
          <a:xfrm>
            <a:off x="1451579" y="329307"/>
            <a:ext cx="5938800" cy="309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8" name="Google Shape;228;g29bdd6c84fd_0_980"/>
          <p:cNvSpPr txBox="1">
            <a:spLocks noGrp="1"/>
          </p:cNvSpPr>
          <p:nvPr>
            <p:ph type="sldNum" idx="12"/>
          </p:nvPr>
        </p:nvSpPr>
        <p:spPr>
          <a:xfrm>
            <a:off x="480060" y="798973"/>
            <a:ext cx="810900" cy="5037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29" name="Google Shape;229;g29bdd6c84fd_0_980"/>
          <p:cNvCxnSpPr/>
          <p:nvPr/>
        </p:nvCxnSpPr>
        <p:spPr>
          <a:xfrm>
            <a:off x="9439111" y="798973"/>
            <a:ext cx="0" cy="465990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31"/>
        <p:cNvGrpSpPr/>
        <p:nvPr/>
      </p:nvGrpSpPr>
      <p:grpSpPr>
        <a:xfrm>
          <a:off x="0" y="0"/>
          <a:ext cx="0" cy="0"/>
          <a:chOff x="0" y="0"/>
          <a:chExt cx="0" cy="0"/>
        </a:xfrm>
      </p:grpSpPr>
      <p:sp>
        <p:nvSpPr>
          <p:cNvPr id="32" name="Google Shape;32;p17"/>
          <p:cNvSpPr/>
          <p:nvPr/>
        </p:nvSpPr>
        <p:spPr>
          <a:xfrm>
            <a:off x="0" y="0"/>
            <a:ext cx="12192000" cy="4572000"/>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17"/>
          <p:cNvSpPr txBox="1">
            <a:spLocks noGrp="1"/>
          </p:cNvSpPr>
          <p:nvPr>
            <p:ph type="title"/>
          </p:nvPr>
        </p:nvSpPr>
        <p:spPr>
          <a:xfrm>
            <a:off x="1595628" y="4960137"/>
            <a:ext cx="6633972" cy="1463040"/>
          </a:xfrm>
          <a:prstGeom prst="rect">
            <a:avLst/>
          </a:prstGeom>
          <a:noFill/>
          <a:ln>
            <a:noFill/>
          </a:ln>
        </p:spPr>
        <p:txBody>
          <a:bodyPr spcFirstLastPara="1" wrap="square" lIns="91425" tIns="45700" rIns="91425" bIns="45700" anchor="ctr" anchorCtr="0">
            <a:normAutofit/>
          </a:bodyPr>
          <a:lstStyle>
            <a:lvl1pPr lvl="0" algn="r">
              <a:lnSpc>
                <a:spcPct val="80000"/>
              </a:lnSpc>
              <a:spcBef>
                <a:spcPts val="0"/>
              </a:spcBef>
              <a:spcAft>
                <a:spcPts val="0"/>
              </a:spcAft>
              <a:buClr>
                <a:srgbClr val="464132"/>
              </a:buClr>
              <a:buSzPts val="4000"/>
              <a:buFont typeface="Arial"/>
              <a:buNone/>
              <a:defRPr sz="40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7"/>
          <p:cNvSpPr txBox="1">
            <a:spLocks noGrp="1"/>
          </p:cNvSpPr>
          <p:nvPr>
            <p:ph type="body" idx="1"/>
          </p:nvPr>
        </p:nvSpPr>
        <p:spPr>
          <a:xfrm>
            <a:off x="8610600" y="4960138"/>
            <a:ext cx="3200400" cy="507012"/>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SzPts val="1800"/>
              <a:buNone/>
              <a:defRPr sz="1800">
                <a:solidFill>
                  <a:srgbClr val="7F7F7F"/>
                </a:solidFill>
              </a:defRPr>
            </a:lvl1pPr>
            <a:lvl2pPr marL="914400" lvl="1" indent="-228600" algn="l">
              <a:lnSpc>
                <a:spcPct val="90000"/>
              </a:lnSpc>
              <a:spcBef>
                <a:spcPts val="200"/>
              </a:spcBef>
              <a:spcAft>
                <a:spcPts val="0"/>
              </a:spcAft>
              <a:buSzPts val="1800"/>
              <a:buNone/>
              <a:defRPr sz="1800">
                <a:solidFill>
                  <a:srgbClr val="8C8B8A"/>
                </a:solidFill>
              </a:defRPr>
            </a:lvl2pPr>
            <a:lvl3pPr marL="1371600" lvl="2" indent="-228600" algn="l">
              <a:lnSpc>
                <a:spcPct val="90000"/>
              </a:lnSpc>
              <a:spcBef>
                <a:spcPts val="400"/>
              </a:spcBef>
              <a:spcAft>
                <a:spcPts val="0"/>
              </a:spcAft>
              <a:buSzPts val="1600"/>
              <a:buNone/>
              <a:defRPr sz="1600">
                <a:solidFill>
                  <a:srgbClr val="8C8B8A"/>
                </a:solidFill>
              </a:defRPr>
            </a:lvl3pPr>
            <a:lvl4pPr marL="1828800" lvl="3" indent="-228600" algn="l">
              <a:lnSpc>
                <a:spcPct val="90000"/>
              </a:lnSpc>
              <a:spcBef>
                <a:spcPts val="400"/>
              </a:spcBef>
              <a:spcAft>
                <a:spcPts val="0"/>
              </a:spcAft>
              <a:buSzPts val="1400"/>
              <a:buNone/>
              <a:defRPr sz="1400">
                <a:solidFill>
                  <a:srgbClr val="8C8B8A"/>
                </a:solidFill>
              </a:defRPr>
            </a:lvl4pPr>
            <a:lvl5pPr marL="2286000" lvl="4" indent="-228600" algn="l">
              <a:lnSpc>
                <a:spcPct val="90000"/>
              </a:lnSpc>
              <a:spcBef>
                <a:spcPts val="400"/>
              </a:spcBef>
              <a:spcAft>
                <a:spcPts val="0"/>
              </a:spcAft>
              <a:buSzPts val="1400"/>
              <a:buNone/>
              <a:defRPr sz="1400">
                <a:solidFill>
                  <a:srgbClr val="8C8B8A"/>
                </a:solidFill>
              </a:defRPr>
            </a:lvl5pPr>
            <a:lvl6pPr marL="2743200" lvl="5" indent="-228600" algn="l">
              <a:lnSpc>
                <a:spcPct val="90000"/>
              </a:lnSpc>
              <a:spcBef>
                <a:spcPts val="400"/>
              </a:spcBef>
              <a:spcAft>
                <a:spcPts val="0"/>
              </a:spcAft>
              <a:buSzPts val="1400"/>
              <a:buNone/>
              <a:defRPr sz="1400">
                <a:solidFill>
                  <a:srgbClr val="8C8B8A"/>
                </a:solidFill>
              </a:defRPr>
            </a:lvl6pPr>
            <a:lvl7pPr marL="3200400" lvl="6" indent="-228600" algn="l">
              <a:lnSpc>
                <a:spcPct val="90000"/>
              </a:lnSpc>
              <a:spcBef>
                <a:spcPts val="400"/>
              </a:spcBef>
              <a:spcAft>
                <a:spcPts val="0"/>
              </a:spcAft>
              <a:buSzPts val="1400"/>
              <a:buNone/>
              <a:defRPr sz="1400">
                <a:solidFill>
                  <a:srgbClr val="8C8B8A"/>
                </a:solidFill>
              </a:defRPr>
            </a:lvl7pPr>
            <a:lvl8pPr marL="3657600" lvl="7" indent="-228600" algn="l">
              <a:lnSpc>
                <a:spcPct val="90000"/>
              </a:lnSpc>
              <a:spcBef>
                <a:spcPts val="400"/>
              </a:spcBef>
              <a:spcAft>
                <a:spcPts val="0"/>
              </a:spcAft>
              <a:buSzPts val="1400"/>
              <a:buNone/>
              <a:defRPr sz="1400">
                <a:solidFill>
                  <a:srgbClr val="8C8B8A"/>
                </a:solidFill>
              </a:defRPr>
            </a:lvl8pPr>
            <a:lvl9pPr marL="4114800" lvl="8" indent="-228600" algn="l">
              <a:lnSpc>
                <a:spcPct val="90000"/>
              </a:lnSpc>
              <a:spcBef>
                <a:spcPts val="400"/>
              </a:spcBef>
              <a:spcAft>
                <a:spcPts val="400"/>
              </a:spcAft>
              <a:buSzPts val="1400"/>
              <a:buNone/>
              <a:defRPr sz="1400">
                <a:solidFill>
                  <a:srgbClr val="8C8B8A"/>
                </a:solidFill>
              </a:defRPr>
            </a:lvl9pPr>
          </a:lstStyle>
          <a:p>
            <a:endParaRPr/>
          </a:p>
        </p:txBody>
      </p:sp>
      <p:sp>
        <p:nvSpPr>
          <p:cNvPr id="35" name="Google Shape;35;p17"/>
          <p:cNvSpPr txBox="1">
            <a:spLocks noGrp="1"/>
          </p:cNvSpPr>
          <p:nvPr>
            <p:ph type="dt" idx="10"/>
          </p:nvPr>
        </p:nvSpPr>
        <p:spPr>
          <a:xfrm>
            <a:off x="1659128" y="6470704"/>
            <a:ext cx="2154142"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A5A5A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7"/>
          <p:cNvSpPr txBox="1">
            <a:spLocks noGrp="1"/>
          </p:cNvSpPr>
          <p:nvPr>
            <p:ph type="ftr" idx="11"/>
          </p:nvPr>
        </p:nvSpPr>
        <p:spPr>
          <a:xfrm>
            <a:off x="4842932" y="6470704"/>
            <a:ext cx="5901458"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A5A5A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7"/>
          <p:cNvSpPr txBox="1">
            <a:spLocks noGrp="1"/>
          </p:cNvSpPr>
          <p:nvPr>
            <p:ph type="sldNum" idx="12"/>
          </p:nvPr>
        </p:nvSpPr>
        <p:spPr>
          <a:xfrm>
            <a:off x="10837334" y="6470704"/>
            <a:ext cx="973666" cy="27432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38" name="Google Shape;38;p17"/>
          <p:cNvCxnSpPr/>
          <p:nvPr/>
        </p:nvCxnSpPr>
        <p:spPr>
          <a:xfrm rot="10800000">
            <a:off x="8386842" y="5264106"/>
            <a:ext cx="0" cy="914400"/>
          </a:xfrm>
          <a:prstGeom prst="straightConnector1">
            <a:avLst/>
          </a:prstGeom>
          <a:noFill/>
          <a:ln w="19050" cap="flat" cmpd="sng">
            <a:solidFill>
              <a:schemeClr val="accent3"/>
            </a:solidFill>
            <a:prstDash val="solid"/>
            <a:round/>
            <a:headEnd type="none" w="sm" len="sm"/>
            <a:tailEnd type="none" w="sm" len="sm"/>
          </a:ln>
        </p:spPr>
      </p:cxnSp>
      <p:pic>
        <p:nvPicPr>
          <p:cNvPr id="39" name="Google Shape;39;p17"/>
          <p:cNvPicPr preferRelativeResize="0"/>
          <p:nvPr/>
        </p:nvPicPr>
        <p:blipFill rotWithShape="1">
          <a:blip r:embed="rId2">
            <a:alphaModFix/>
          </a:blip>
          <a:srcRect/>
          <a:stretch/>
        </p:blipFill>
        <p:spPr>
          <a:xfrm>
            <a:off x="0" y="5678842"/>
            <a:ext cx="1069299" cy="1066182"/>
          </a:xfrm>
          <a:prstGeom prst="rect">
            <a:avLst/>
          </a:prstGeom>
          <a:noFill/>
          <a:ln>
            <a:noFill/>
          </a:ln>
        </p:spPr>
      </p:pic>
      <p:pic>
        <p:nvPicPr>
          <p:cNvPr id="40" name="Google Shape;40;p17"/>
          <p:cNvPicPr preferRelativeResize="0"/>
          <p:nvPr/>
        </p:nvPicPr>
        <p:blipFill rotWithShape="1">
          <a:blip r:embed="rId3">
            <a:alphaModFix/>
          </a:blip>
          <a:srcRect/>
          <a:stretch/>
        </p:blipFill>
        <p:spPr>
          <a:xfrm>
            <a:off x="10083800" y="6092977"/>
            <a:ext cx="1727200" cy="3302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41"/>
        <p:cNvGrpSpPr/>
        <p:nvPr/>
      </p:nvGrpSpPr>
      <p:grpSpPr>
        <a:xfrm>
          <a:off x="0" y="0"/>
          <a:ext cx="0" cy="0"/>
          <a:chOff x="0" y="0"/>
          <a:chExt cx="0" cy="0"/>
        </a:xfrm>
      </p:grpSpPr>
      <p:sp>
        <p:nvSpPr>
          <p:cNvPr id="42" name="Google Shape;42;p18"/>
          <p:cNvSpPr/>
          <p:nvPr/>
        </p:nvSpPr>
        <p:spPr>
          <a:xfrm>
            <a:off x="0" y="-1"/>
            <a:ext cx="12192000" cy="4572001"/>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 name="Google Shape;43;p18"/>
          <p:cNvSpPr txBox="1">
            <a:spLocks noGrp="1"/>
          </p:cNvSpPr>
          <p:nvPr>
            <p:ph type="ctrTitle"/>
          </p:nvPr>
        </p:nvSpPr>
        <p:spPr>
          <a:xfrm>
            <a:off x="1440008" y="4960137"/>
            <a:ext cx="6789592" cy="1463040"/>
          </a:xfrm>
          <a:prstGeom prst="rect">
            <a:avLst/>
          </a:prstGeom>
          <a:noFill/>
          <a:ln>
            <a:noFill/>
          </a:ln>
        </p:spPr>
        <p:txBody>
          <a:bodyPr spcFirstLastPara="1" wrap="square" lIns="91425" tIns="45700" rIns="91425" bIns="45700" anchor="ctr" anchorCtr="0">
            <a:normAutofit/>
          </a:bodyPr>
          <a:lstStyle>
            <a:lvl1pPr lvl="0" algn="r">
              <a:lnSpc>
                <a:spcPct val="80000"/>
              </a:lnSpc>
              <a:spcBef>
                <a:spcPts val="0"/>
              </a:spcBef>
              <a:spcAft>
                <a:spcPts val="0"/>
              </a:spcAft>
              <a:buClr>
                <a:srgbClr val="464132"/>
              </a:buClr>
              <a:buSzPts val="4000"/>
              <a:buFont typeface="Arial"/>
              <a:buNone/>
              <a:defRPr sz="4000">
                <a:solidFill>
                  <a:srgbClr val="46413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8"/>
          <p:cNvSpPr txBox="1">
            <a:spLocks noGrp="1"/>
          </p:cNvSpPr>
          <p:nvPr>
            <p:ph type="subTitle" idx="1"/>
          </p:nvPr>
        </p:nvSpPr>
        <p:spPr>
          <a:xfrm>
            <a:off x="8610600" y="4960137"/>
            <a:ext cx="3200400" cy="551315"/>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800"/>
              <a:buNone/>
              <a:defRPr sz="1800">
                <a:solidFill>
                  <a:srgbClr val="7F7F7F"/>
                </a:solidFill>
              </a:defRPr>
            </a:lvl1pPr>
            <a:lvl2pPr lvl="1" algn="ctr">
              <a:lnSpc>
                <a:spcPct val="90000"/>
              </a:lnSpc>
              <a:spcBef>
                <a:spcPts val="200"/>
              </a:spcBef>
              <a:spcAft>
                <a:spcPts val="0"/>
              </a:spcAft>
              <a:buSzPts val="1800"/>
              <a:buNone/>
              <a:defRPr sz="1800"/>
            </a:lvl2pPr>
            <a:lvl3pPr lvl="2" algn="ctr">
              <a:lnSpc>
                <a:spcPct val="90000"/>
              </a:lnSpc>
              <a:spcBef>
                <a:spcPts val="400"/>
              </a:spcBef>
              <a:spcAft>
                <a:spcPts val="0"/>
              </a:spcAft>
              <a:buSzPts val="1800"/>
              <a:buNone/>
              <a:defRPr sz="1800"/>
            </a:lvl3pPr>
            <a:lvl4pPr lvl="3" algn="ctr">
              <a:lnSpc>
                <a:spcPct val="90000"/>
              </a:lnSpc>
              <a:spcBef>
                <a:spcPts val="400"/>
              </a:spcBef>
              <a:spcAft>
                <a:spcPts val="0"/>
              </a:spcAft>
              <a:buSzPts val="1800"/>
              <a:buNone/>
              <a:defRPr sz="1800"/>
            </a:lvl4pPr>
            <a:lvl5pPr lvl="4" algn="ctr">
              <a:lnSpc>
                <a:spcPct val="90000"/>
              </a:lnSpc>
              <a:spcBef>
                <a:spcPts val="400"/>
              </a:spcBef>
              <a:spcAft>
                <a:spcPts val="0"/>
              </a:spcAft>
              <a:buSzPts val="1800"/>
              <a:buNone/>
              <a:defRPr sz="1800"/>
            </a:lvl5pPr>
            <a:lvl6pPr lvl="5" algn="ctr">
              <a:lnSpc>
                <a:spcPct val="90000"/>
              </a:lnSpc>
              <a:spcBef>
                <a:spcPts val="400"/>
              </a:spcBef>
              <a:spcAft>
                <a:spcPts val="0"/>
              </a:spcAft>
              <a:buSzPts val="1800"/>
              <a:buNone/>
              <a:defRPr sz="1800"/>
            </a:lvl6pPr>
            <a:lvl7pPr lvl="6" algn="ctr">
              <a:lnSpc>
                <a:spcPct val="90000"/>
              </a:lnSpc>
              <a:spcBef>
                <a:spcPts val="400"/>
              </a:spcBef>
              <a:spcAft>
                <a:spcPts val="0"/>
              </a:spcAft>
              <a:buSzPts val="1800"/>
              <a:buNone/>
              <a:defRPr sz="1800"/>
            </a:lvl7pPr>
            <a:lvl8pPr lvl="7" algn="ctr">
              <a:lnSpc>
                <a:spcPct val="90000"/>
              </a:lnSpc>
              <a:spcBef>
                <a:spcPts val="400"/>
              </a:spcBef>
              <a:spcAft>
                <a:spcPts val="0"/>
              </a:spcAft>
              <a:buSzPts val="1800"/>
              <a:buNone/>
              <a:defRPr sz="1800"/>
            </a:lvl8pPr>
            <a:lvl9pPr lvl="8" algn="ctr">
              <a:lnSpc>
                <a:spcPct val="90000"/>
              </a:lnSpc>
              <a:spcBef>
                <a:spcPts val="400"/>
              </a:spcBef>
              <a:spcAft>
                <a:spcPts val="400"/>
              </a:spcAft>
              <a:buSzPts val="1800"/>
              <a:buNone/>
              <a:defRPr sz="1800"/>
            </a:lvl9pPr>
          </a:lstStyle>
          <a:p>
            <a:endParaRPr/>
          </a:p>
        </p:txBody>
      </p:sp>
      <p:sp>
        <p:nvSpPr>
          <p:cNvPr id="45" name="Google Shape;45;p18"/>
          <p:cNvSpPr txBox="1">
            <a:spLocks noGrp="1"/>
          </p:cNvSpPr>
          <p:nvPr>
            <p:ph type="dt" idx="10"/>
          </p:nvPr>
        </p:nvSpPr>
        <p:spPr>
          <a:xfrm>
            <a:off x="1440008" y="6470704"/>
            <a:ext cx="2154142"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A5A5A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8"/>
          <p:cNvSpPr txBox="1">
            <a:spLocks noGrp="1"/>
          </p:cNvSpPr>
          <p:nvPr>
            <p:ph type="ftr" idx="11"/>
          </p:nvPr>
        </p:nvSpPr>
        <p:spPr>
          <a:xfrm>
            <a:off x="4842932" y="6470704"/>
            <a:ext cx="5901458"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A5A5A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8"/>
          <p:cNvSpPr txBox="1">
            <a:spLocks noGrp="1"/>
          </p:cNvSpPr>
          <p:nvPr>
            <p:ph type="sldNum" idx="12"/>
          </p:nvPr>
        </p:nvSpPr>
        <p:spPr>
          <a:xfrm>
            <a:off x="10837334" y="6470704"/>
            <a:ext cx="973666" cy="27432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48" name="Google Shape;48;p18"/>
          <p:cNvCxnSpPr/>
          <p:nvPr/>
        </p:nvCxnSpPr>
        <p:spPr>
          <a:xfrm rot="10800000">
            <a:off x="8386842" y="5264106"/>
            <a:ext cx="0" cy="914400"/>
          </a:xfrm>
          <a:prstGeom prst="straightConnector1">
            <a:avLst/>
          </a:prstGeom>
          <a:noFill/>
          <a:ln w="19050" cap="flat" cmpd="sng">
            <a:solidFill>
              <a:srgbClr val="7F7F7F"/>
            </a:solidFill>
            <a:prstDash val="solid"/>
            <a:round/>
            <a:headEnd type="none" w="sm" len="sm"/>
            <a:tailEnd type="none" w="sm" len="sm"/>
          </a:ln>
        </p:spPr>
      </p:cxnSp>
      <p:sp>
        <p:nvSpPr>
          <p:cNvPr id="49" name="Google Shape;49;p18"/>
          <p:cNvSpPr/>
          <p:nvPr/>
        </p:nvSpPr>
        <p:spPr>
          <a:xfrm>
            <a:off x="0" y="0"/>
            <a:ext cx="12192000" cy="4572000"/>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 name="Google Shape;50;p18"/>
          <p:cNvPicPr preferRelativeResize="0"/>
          <p:nvPr/>
        </p:nvPicPr>
        <p:blipFill rotWithShape="1">
          <a:blip r:embed="rId2">
            <a:alphaModFix/>
          </a:blip>
          <a:srcRect/>
          <a:stretch/>
        </p:blipFill>
        <p:spPr>
          <a:xfrm>
            <a:off x="0" y="5678842"/>
            <a:ext cx="1069299" cy="1066182"/>
          </a:xfrm>
          <a:prstGeom prst="rect">
            <a:avLst/>
          </a:prstGeom>
          <a:noFill/>
          <a:ln>
            <a:noFill/>
          </a:ln>
        </p:spPr>
      </p:pic>
      <p:pic>
        <p:nvPicPr>
          <p:cNvPr id="51" name="Google Shape;51;p18"/>
          <p:cNvPicPr preferRelativeResize="0"/>
          <p:nvPr/>
        </p:nvPicPr>
        <p:blipFill rotWithShape="1">
          <a:blip r:embed="rId3">
            <a:alphaModFix/>
          </a:blip>
          <a:srcRect/>
          <a:stretch/>
        </p:blipFill>
        <p:spPr>
          <a:xfrm>
            <a:off x="10083800" y="6092977"/>
            <a:ext cx="1727200" cy="3302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2"/>
        <p:cNvGrpSpPr/>
        <p:nvPr/>
      </p:nvGrpSpPr>
      <p:grpSpPr>
        <a:xfrm>
          <a:off x="0" y="0"/>
          <a:ext cx="0" cy="0"/>
          <a:chOff x="0" y="0"/>
          <a:chExt cx="0" cy="0"/>
        </a:xfrm>
      </p:grpSpPr>
      <p:sp>
        <p:nvSpPr>
          <p:cNvPr id="53" name="Google Shape;53;p19"/>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46413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9"/>
          <p:cNvSpPr txBox="1">
            <a:spLocks noGrp="1"/>
          </p:cNvSpPr>
          <p:nvPr>
            <p:ph type="body" idx="1"/>
          </p:nvPr>
        </p:nvSpPr>
        <p:spPr>
          <a:xfrm>
            <a:off x="1024128" y="2286000"/>
            <a:ext cx="4754880" cy="402336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Clr>
                <a:srgbClr val="7F7F7F"/>
              </a:buClr>
              <a:buSzPts val="1800"/>
              <a:buFont typeface="Arial"/>
              <a:buChar char="•"/>
              <a:defRPr/>
            </a:lvl2pPr>
            <a:lvl3pPr marL="1371600" lvl="2" indent="-317500" algn="l">
              <a:lnSpc>
                <a:spcPct val="90000"/>
              </a:lnSpc>
              <a:spcBef>
                <a:spcPts val="400"/>
              </a:spcBef>
              <a:spcAft>
                <a:spcPts val="0"/>
              </a:spcAft>
              <a:buClr>
                <a:srgbClr val="7F7F7F"/>
              </a:buClr>
              <a:buSzPts val="1400"/>
              <a:buFont typeface="Arial"/>
              <a:buChar char="•"/>
              <a:defRPr/>
            </a:lvl3pPr>
            <a:lvl4pPr marL="1828800" lvl="3" indent="-317500" algn="l">
              <a:lnSpc>
                <a:spcPct val="90000"/>
              </a:lnSpc>
              <a:spcBef>
                <a:spcPts val="400"/>
              </a:spcBef>
              <a:spcAft>
                <a:spcPts val="0"/>
              </a:spcAft>
              <a:buClr>
                <a:srgbClr val="7F7F7F"/>
              </a:buClr>
              <a:buSzPts val="1400"/>
              <a:buFont typeface="Arial"/>
              <a:buChar char="•"/>
              <a:defRPr/>
            </a:lvl4pPr>
            <a:lvl5pPr marL="2286000" lvl="4" indent="-317500" algn="l">
              <a:lnSpc>
                <a:spcPct val="90000"/>
              </a:lnSpc>
              <a:spcBef>
                <a:spcPts val="400"/>
              </a:spcBef>
              <a:spcAft>
                <a:spcPts val="0"/>
              </a:spcAft>
              <a:buClr>
                <a:srgbClr val="7F7F7F"/>
              </a:buClr>
              <a:buSzPts val="1400"/>
              <a:buFont typeface="Arial"/>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5" name="Google Shape;55;p19"/>
          <p:cNvSpPr txBox="1">
            <a:spLocks noGrp="1"/>
          </p:cNvSpPr>
          <p:nvPr>
            <p:ph type="body" idx="2"/>
          </p:nvPr>
        </p:nvSpPr>
        <p:spPr>
          <a:xfrm>
            <a:off x="5989320" y="2286000"/>
            <a:ext cx="4754880" cy="402336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Clr>
                <a:srgbClr val="7F7F7F"/>
              </a:buClr>
              <a:buSzPts val="1800"/>
              <a:buFont typeface="Arial"/>
              <a:buChar char="•"/>
              <a:defRPr/>
            </a:lvl2pPr>
            <a:lvl3pPr marL="1371600" lvl="2" indent="-317500" algn="l">
              <a:lnSpc>
                <a:spcPct val="90000"/>
              </a:lnSpc>
              <a:spcBef>
                <a:spcPts val="400"/>
              </a:spcBef>
              <a:spcAft>
                <a:spcPts val="0"/>
              </a:spcAft>
              <a:buClr>
                <a:srgbClr val="7F7F7F"/>
              </a:buClr>
              <a:buSzPts val="1400"/>
              <a:buFont typeface="Arial"/>
              <a:buChar char="•"/>
              <a:defRPr/>
            </a:lvl3pPr>
            <a:lvl4pPr marL="1828800" lvl="3" indent="-317500" algn="l">
              <a:lnSpc>
                <a:spcPct val="90000"/>
              </a:lnSpc>
              <a:spcBef>
                <a:spcPts val="400"/>
              </a:spcBef>
              <a:spcAft>
                <a:spcPts val="0"/>
              </a:spcAft>
              <a:buClr>
                <a:srgbClr val="7F7F7F"/>
              </a:buClr>
              <a:buSzPts val="1400"/>
              <a:buFont typeface="Arial"/>
              <a:buChar char="•"/>
              <a:defRPr/>
            </a:lvl4pPr>
            <a:lvl5pPr marL="2286000" lvl="4" indent="-317500" algn="l">
              <a:lnSpc>
                <a:spcPct val="90000"/>
              </a:lnSpc>
              <a:spcBef>
                <a:spcPts val="400"/>
              </a:spcBef>
              <a:spcAft>
                <a:spcPts val="0"/>
              </a:spcAft>
              <a:buClr>
                <a:srgbClr val="7F7F7F"/>
              </a:buClr>
              <a:buSzPts val="1400"/>
              <a:buFont typeface="Arial"/>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6" name="Google Shape;56;p19"/>
          <p:cNvSpPr txBox="1">
            <a:spLocks noGrp="1"/>
          </p:cNvSpPr>
          <p:nvPr>
            <p:ph type="dt" idx="10"/>
          </p:nvPr>
        </p:nvSpPr>
        <p:spPr>
          <a:xfrm>
            <a:off x="1151128" y="6470704"/>
            <a:ext cx="2154142"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A5A5A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842932" y="6470704"/>
            <a:ext cx="5901458"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A5A5A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10837334" y="6470704"/>
            <a:ext cx="973666" cy="27432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59" name="Google Shape;59;p19"/>
          <p:cNvPicPr preferRelativeResize="0"/>
          <p:nvPr/>
        </p:nvPicPr>
        <p:blipFill rotWithShape="1">
          <a:blip r:embed="rId2">
            <a:alphaModFix/>
          </a:blip>
          <a:srcRect/>
          <a:stretch/>
        </p:blipFill>
        <p:spPr>
          <a:xfrm>
            <a:off x="10083800" y="6092977"/>
            <a:ext cx="1727200" cy="3302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0"/>
        <p:cNvGrpSpPr/>
        <p:nvPr/>
      </p:nvGrpSpPr>
      <p:grpSpPr>
        <a:xfrm>
          <a:off x="0" y="0"/>
          <a:ext cx="0" cy="0"/>
          <a:chOff x="0" y="0"/>
          <a:chExt cx="0" cy="0"/>
        </a:xfrm>
      </p:grpSpPr>
      <p:sp>
        <p:nvSpPr>
          <p:cNvPr id="61" name="Google Shape;61;p20"/>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46413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0"/>
          <p:cNvSpPr txBox="1">
            <a:spLocks noGrp="1"/>
          </p:cNvSpPr>
          <p:nvPr>
            <p:ph type="body" idx="1"/>
          </p:nvPr>
        </p:nvSpPr>
        <p:spPr>
          <a:xfrm>
            <a:off x="1024128" y="2179636"/>
            <a:ext cx="4754880" cy="822960"/>
          </a:xfrm>
          <a:prstGeom prst="rect">
            <a:avLst/>
          </a:prstGeom>
          <a:noFill/>
          <a:ln>
            <a:noFill/>
          </a:ln>
        </p:spPr>
        <p:txBody>
          <a:bodyPr spcFirstLastPara="1" wrap="square" lIns="137150" tIns="45700" rIns="137150" bIns="45700" anchor="ctr" anchorCtr="0">
            <a:normAutofit/>
          </a:bodyPr>
          <a:lstStyle>
            <a:lvl1pPr marL="457200" lvl="0" indent="-228600" algn="l">
              <a:lnSpc>
                <a:spcPct val="90000"/>
              </a:lnSpc>
              <a:spcBef>
                <a:spcPts val="0"/>
              </a:spcBef>
              <a:spcAft>
                <a:spcPts val="0"/>
              </a:spcAft>
              <a:buSzPts val="2300"/>
              <a:buNone/>
              <a:defRPr sz="2300" b="0" cap="none">
                <a:solidFill>
                  <a:srgbClr val="464132"/>
                </a:solidFill>
                <a:latin typeface="Arial"/>
                <a:ea typeface="Arial"/>
                <a:cs typeface="Arial"/>
                <a:sym typeface="Aria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63" name="Google Shape;63;p20"/>
          <p:cNvSpPr txBox="1">
            <a:spLocks noGrp="1"/>
          </p:cNvSpPr>
          <p:nvPr>
            <p:ph type="body" idx="2"/>
          </p:nvPr>
        </p:nvSpPr>
        <p:spPr>
          <a:xfrm>
            <a:off x="1024128" y="2967788"/>
            <a:ext cx="4754880" cy="3341572"/>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Clr>
                <a:srgbClr val="7F7F7F"/>
              </a:buClr>
              <a:buSzPts val="1800"/>
              <a:buFont typeface="Noto Sans Symbols"/>
              <a:buChar char="▪"/>
              <a:defRPr/>
            </a:lvl2pPr>
            <a:lvl3pPr marL="1371600" lvl="2" indent="-317500" algn="l">
              <a:lnSpc>
                <a:spcPct val="90000"/>
              </a:lnSpc>
              <a:spcBef>
                <a:spcPts val="400"/>
              </a:spcBef>
              <a:spcAft>
                <a:spcPts val="0"/>
              </a:spcAft>
              <a:buClr>
                <a:srgbClr val="7F7F7F"/>
              </a:buClr>
              <a:buSzPts val="1400"/>
              <a:buFont typeface="Noto Sans Symbols"/>
              <a:buChar char="▪"/>
              <a:defRPr/>
            </a:lvl3pPr>
            <a:lvl4pPr marL="1828800" lvl="3" indent="-317500" algn="l">
              <a:lnSpc>
                <a:spcPct val="90000"/>
              </a:lnSpc>
              <a:spcBef>
                <a:spcPts val="400"/>
              </a:spcBef>
              <a:spcAft>
                <a:spcPts val="0"/>
              </a:spcAft>
              <a:buClr>
                <a:srgbClr val="7F7F7F"/>
              </a:buClr>
              <a:buSzPts val="1400"/>
              <a:buFont typeface="Noto Sans Symbols"/>
              <a:buChar char="▪"/>
              <a:defRPr/>
            </a:lvl4pPr>
            <a:lvl5pPr marL="2286000" lvl="4" indent="-317500" algn="l">
              <a:lnSpc>
                <a:spcPct val="90000"/>
              </a:lnSpc>
              <a:spcBef>
                <a:spcPts val="400"/>
              </a:spcBef>
              <a:spcAft>
                <a:spcPts val="0"/>
              </a:spcAft>
              <a:buClr>
                <a:srgbClr val="7F7F7F"/>
              </a:buClr>
              <a:buSzPts val="1400"/>
              <a:buFont typeface="Noto Sans Symbols"/>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4" name="Google Shape;64;p20"/>
          <p:cNvSpPr txBox="1">
            <a:spLocks noGrp="1"/>
          </p:cNvSpPr>
          <p:nvPr>
            <p:ph type="body" idx="3"/>
          </p:nvPr>
        </p:nvSpPr>
        <p:spPr>
          <a:xfrm>
            <a:off x="5989320" y="2179636"/>
            <a:ext cx="4754880" cy="822960"/>
          </a:xfrm>
          <a:prstGeom prst="rect">
            <a:avLst/>
          </a:prstGeom>
          <a:noFill/>
          <a:ln>
            <a:noFill/>
          </a:ln>
        </p:spPr>
        <p:txBody>
          <a:bodyPr spcFirstLastPara="1" wrap="square" lIns="137150" tIns="45700" rIns="137150" bIns="45700" anchor="ctr" anchorCtr="0">
            <a:normAutofit/>
          </a:bodyPr>
          <a:lstStyle>
            <a:lvl1pPr marL="457200" lvl="0" indent="-228600" algn="l">
              <a:lnSpc>
                <a:spcPct val="90000"/>
              </a:lnSpc>
              <a:spcBef>
                <a:spcPts val="0"/>
              </a:spcBef>
              <a:spcAft>
                <a:spcPts val="0"/>
              </a:spcAft>
              <a:buSzPts val="2300"/>
              <a:buNone/>
              <a:defRPr sz="2300" b="0" cap="none">
                <a:solidFill>
                  <a:srgbClr val="464132"/>
                </a:solidFill>
                <a:latin typeface="Arial"/>
                <a:ea typeface="Arial"/>
                <a:cs typeface="Arial"/>
                <a:sym typeface="Aria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65" name="Google Shape;65;p20"/>
          <p:cNvSpPr txBox="1">
            <a:spLocks noGrp="1"/>
          </p:cNvSpPr>
          <p:nvPr>
            <p:ph type="body" idx="4"/>
          </p:nvPr>
        </p:nvSpPr>
        <p:spPr>
          <a:xfrm>
            <a:off x="5989320" y="2967788"/>
            <a:ext cx="4754880" cy="3341572"/>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Clr>
                <a:srgbClr val="7F7F7F"/>
              </a:buClr>
              <a:buSzPts val="1800"/>
              <a:buFont typeface="Noto Sans Symbols"/>
              <a:buChar char="▪"/>
              <a:defRPr/>
            </a:lvl2pPr>
            <a:lvl3pPr marL="1371600" lvl="2" indent="-317500" algn="l">
              <a:lnSpc>
                <a:spcPct val="90000"/>
              </a:lnSpc>
              <a:spcBef>
                <a:spcPts val="400"/>
              </a:spcBef>
              <a:spcAft>
                <a:spcPts val="0"/>
              </a:spcAft>
              <a:buClr>
                <a:srgbClr val="7F7F7F"/>
              </a:buClr>
              <a:buSzPts val="1400"/>
              <a:buFont typeface="Noto Sans Symbols"/>
              <a:buChar char="▪"/>
              <a:defRPr/>
            </a:lvl3pPr>
            <a:lvl4pPr marL="1828800" lvl="3" indent="-317500" algn="l">
              <a:lnSpc>
                <a:spcPct val="90000"/>
              </a:lnSpc>
              <a:spcBef>
                <a:spcPts val="400"/>
              </a:spcBef>
              <a:spcAft>
                <a:spcPts val="0"/>
              </a:spcAft>
              <a:buClr>
                <a:srgbClr val="7F7F7F"/>
              </a:buClr>
              <a:buSzPts val="1400"/>
              <a:buFont typeface="Noto Sans Symbols"/>
              <a:buChar char="▪"/>
              <a:defRPr/>
            </a:lvl4pPr>
            <a:lvl5pPr marL="2286000" lvl="4" indent="-317500" algn="l">
              <a:lnSpc>
                <a:spcPct val="90000"/>
              </a:lnSpc>
              <a:spcBef>
                <a:spcPts val="400"/>
              </a:spcBef>
              <a:spcAft>
                <a:spcPts val="0"/>
              </a:spcAft>
              <a:buClr>
                <a:srgbClr val="7F7F7F"/>
              </a:buClr>
              <a:buSzPts val="1400"/>
              <a:buFont typeface="Noto Sans Symbols"/>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6" name="Google Shape;66;p20"/>
          <p:cNvSpPr txBox="1">
            <a:spLocks noGrp="1"/>
          </p:cNvSpPr>
          <p:nvPr>
            <p:ph type="dt" idx="10"/>
          </p:nvPr>
        </p:nvSpPr>
        <p:spPr>
          <a:xfrm>
            <a:off x="1151128" y="6470704"/>
            <a:ext cx="2154142"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A5A5A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0"/>
          <p:cNvSpPr txBox="1">
            <a:spLocks noGrp="1"/>
          </p:cNvSpPr>
          <p:nvPr>
            <p:ph type="ftr" idx="11"/>
          </p:nvPr>
        </p:nvSpPr>
        <p:spPr>
          <a:xfrm>
            <a:off x="4842932" y="6470704"/>
            <a:ext cx="5901458"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A5A5A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0"/>
          <p:cNvSpPr txBox="1">
            <a:spLocks noGrp="1"/>
          </p:cNvSpPr>
          <p:nvPr>
            <p:ph type="sldNum" idx="12"/>
          </p:nvPr>
        </p:nvSpPr>
        <p:spPr>
          <a:xfrm>
            <a:off x="10837334" y="6470704"/>
            <a:ext cx="973666" cy="27432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69" name="Google Shape;69;p20"/>
          <p:cNvPicPr preferRelativeResize="0"/>
          <p:nvPr/>
        </p:nvPicPr>
        <p:blipFill rotWithShape="1">
          <a:blip r:embed="rId2">
            <a:alphaModFix/>
          </a:blip>
          <a:srcRect/>
          <a:stretch/>
        </p:blipFill>
        <p:spPr>
          <a:xfrm>
            <a:off x="10083800" y="6092977"/>
            <a:ext cx="1727200" cy="3302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21"/>
          <p:cNvSpPr txBox="1">
            <a:spLocks noGrp="1"/>
          </p:cNvSpPr>
          <p:nvPr>
            <p:ph type="title"/>
          </p:nvPr>
        </p:nvSpPr>
        <p:spPr>
          <a:xfrm>
            <a:off x="1151128" y="585216"/>
            <a:ext cx="9720072" cy="1499616"/>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46413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1"/>
          <p:cNvSpPr txBox="1">
            <a:spLocks noGrp="1"/>
          </p:cNvSpPr>
          <p:nvPr>
            <p:ph type="dt" idx="10"/>
          </p:nvPr>
        </p:nvSpPr>
        <p:spPr>
          <a:xfrm>
            <a:off x="1151128" y="6470704"/>
            <a:ext cx="2154142"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A5A5A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1"/>
          <p:cNvSpPr txBox="1">
            <a:spLocks noGrp="1"/>
          </p:cNvSpPr>
          <p:nvPr>
            <p:ph type="ftr" idx="11"/>
          </p:nvPr>
        </p:nvSpPr>
        <p:spPr>
          <a:xfrm>
            <a:off x="4842932" y="6470704"/>
            <a:ext cx="5901458"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A5A5A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1"/>
          <p:cNvSpPr txBox="1">
            <a:spLocks noGrp="1"/>
          </p:cNvSpPr>
          <p:nvPr>
            <p:ph type="sldNum" idx="12"/>
          </p:nvPr>
        </p:nvSpPr>
        <p:spPr>
          <a:xfrm>
            <a:off x="10837334" y="6470704"/>
            <a:ext cx="973666" cy="27432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75" name="Google Shape;75;p21"/>
          <p:cNvPicPr preferRelativeResize="0"/>
          <p:nvPr/>
        </p:nvPicPr>
        <p:blipFill rotWithShape="1">
          <a:blip r:embed="rId2">
            <a:alphaModFix/>
          </a:blip>
          <a:srcRect/>
          <a:stretch/>
        </p:blipFill>
        <p:spPr>
          <a:xfrm>
            <a:off x="10083800" y="6092977"/>
            <a:ext cx="1727200" cy="3302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76"/>
        <p:cNvGrpSpPr/>
        <p:nvPr/>
      </p:nvGrpSpPr>
      <p:grpSpPr>
        <a:xfrm>
          <a:off x="0" y="0"/>
          <a:ext cx="0" cy="0"/>
          <a:chOff x="0" y="0"/>
          <a:chExt cx="0" cy="0"/>
        </a:xfrm>
      </p:grpSpPr>
      <p:sp>
        <p:nvSpPr>
          <p:cNvPr id="77" name="Google Shape;77;p22"/>
          <p:cNvSpPr txBox="1">
            <a:spLocks noGrp="1"/>
          </p:cNvSpPr>
          <p:nvPr>
            <p:ph type="dt" idx="10"/>
          </p:nvPr>
        </p:nvSpPr>
        <p:spPr>
          <a:xfrm>
            <a:off x="1151128" y="6470704"/>
            <a:ext cx="2154142"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A5A5A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842932" y="6470704"/>
            <a:ext cx="5901458"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A5A5A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10837334" y="6470704"/>
            <a:ext cx="973666" cy="27432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80" name="Google Shape;80;p22"/>
          <p:cNvPicPr preferRelativeResize="0"/>
          <p:nvPr/>
        </p:nvPicPr>
        <p:blipFill rotWithShape="1">
          <a:blip r:embed="rId2">
            <a:alphaModFix/>
          </a:blip>
          <a:srcRect/>
          <a:stretch/>
        </p:blipFill>
        <p:spPr>
          <a:xfrm>
            <a:off x="0" y="5678842"/>
            <a:ext cx="1069299" cy="1066182"/>
          </a:xfrm>
          <a:prstGeom prst="rect">
            <a:avLst/>
          </a:prstGeom>
          <a:noFill/>
          <a:ln>
            <a:noFill/>
          </a:ln>
        </p:spPr>
      </p:pic>
      <p:pic>
        <p:nvPicPr>
          <p:cNvPr id="81" name="Google Shape;81;p22"/>
          <p:cNvPicPr preferRelativeResize="0"/>
          <p:nvPr/>
        </p:nvPicPr>
        <p:blipFill rotWithShape="1">
          <a:blip r:embed="rId3">
            <a:alphaModFix/>
          </a:blip>
          <a:srcRect/>
          <a:stretch/>
        </p:blipFill>
        <p:spPr>
          <a:xfrm>
            <a:off x="10083800" y="6092977"/>
            <a:ext cx="1727200" cy="3302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2"/>
        <p:cNvGrpSpPr/>
        <p:nvPr/>
      </p:nvGrpSpPr>
      <p:grpSpPr>
        <a:xfrm>
          <a:off x="0" y="0"/>
          <a:ext cx="0" cy="0"/>
          <a:chOff x="0" y="0"/>
          <a:chExt cx="0" cy="0"/>
        </a:xfrm>
      </p:grpSpPr>
      <p:sp>
        <p:nvSpPr>
          <p:cNvPr id="83" name="Google Shape;83;p23"/>
          <p:cNvSpPr txBox="1">
            <a:spLocks noGrp="1"/>
          </p:cNvSpPr>
          <p:nvPr>
            <p:ph type="title"/>
          </p:nvPr>
        </p:nvSpPr>
        <p:spPr>
          <a:xfrm>
            <a:off x="1024128" y="471509"/>
            <a:ext cx="4389120" cy="1737360"/>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464132"/>
              </a:buClr>
              <a:buSzPts val="4000"/>
              <a:buFont typeface="Arial"/>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3"/>
          <p:cNvSpPr txBox="1">
            <a:spLocks noGrp="1"/>
          </p:cNvSpPr>
          <p:nvPr>
            <p:ph type="body" idx="1"/>
          </p:nvPr>
        </p:nvSpPr>
        <p:spPr>
          <a:xfrm>
            <a:off x="5715000" y="822960"/>
            <a:ext cx="5678424" cy="5184648"/>
          </a:xfrm>
          <a:prstGeom prst="rect">
            <a:avLst/>
          </a:prstGeom>
          <a:noFill/>
          <a:ln>
            <a:noFill/>
          </a:ln>
        </p:spPr>
        <p:txBody>
          <a:bodyPr spcFirstLastPara="1" wrap="square" lIns="45700" tIns="45700" rIns="45700" bIns="45700" anchor="t" anchorCtr="0">
            <a:normAutofit/>
          </a:bodyPr>
          <a:lstStyle>
            <a:lvl1pPr marL="457200" lvl="0" indent="-381000" algn="l">
              <a:lnSpc>
                <a:spcPct val="90000"/>
              </a:lnSpc>
              <a:spcBef>
                <a:spcPts val="1200"/>
              </a:spcBef>
              <a:spcAft>
                <a:spcPts val="0"/>
              </a:spcAft>
              <a:buSzPts val="2400"/>
              <a:buChar char=" "/>
              <a:defRPr sz="2400"/>
            </a:lvl1pPr>
            <a:lvl2pPr marL="914400" lvl="1" indent="-355600" algn="l">
              <a:lnSpc>
                <a:spcPct val="90000"/>
              </a:lnSpc>
              <a:spcBef>
                <a:spcPts val="200"/>
              </a:spcBef>
              <a:spcAft>
                <a:spcPts val="0"/>
              </a:spcAft>
              <a:buClr>
                <a:srgbClr val="7F7F7F"/>
              </a:buClr>
              <a:buSzPts val="2000"/>
              <a:buChar char="?"/>
              <a:defRPr sz="2000"/>
            </a:lvl2pPr>
            <a:lvl3pPr marL="1371600" lvl="2" indent="-330200" algn="l">
              <a:lnSpc>
                <a:spcPct val="90000"/>
              </a:lnSpc>
              <a:spcBef>
                <a:spcPts val="400"/>
              </a:spcBef>
              <a:spcAft>
                <a:spcPts val="0"/>
              </a:spcAft>
              <a:buClr>
                <a:srgbClr val="7F7F7F"/>
              </a:buClr>
              <a:buSzPts val="1600"/>
              <a:buChar char="?"/>
              <a:defRPr sz="1600"/>
            </a:lvl3pPr>
            <a:lvl4pPr marL="1828800" lvl="3" indent="-330200" algn="l">
              <a:lnSpc>
                <a:spcPct val="90000"/>
              </a:lnSpc>
              <a:spcBef>
                <a:spcPts val="400"/>
              </a:spcBef>
              <a:spcAft>
                <a:spcPts val="0"/>
              </a:spcAft>
              <a:buClr>
                <a:srgbClr val="7F7F7F"/>
              </a:buClr>
              <a:buSzPts val="1600"/>
              <a:buChar char="?"/>
              <a:defRPr sz="1600"/>
            </a:lvl4pPr>
            <a:lvl5pPr marL="2286000" lvl="4" indent="-330200" algn="l">
              <a:lnSpc>
                <a:spcPct val="90000"/>
              </a:lnSpc>
              <a:spcBef>
                <a:spcPts val="400"/>
              </a:spcBef>
              <a:spcAft>
                <a:spcPts val="0"/>
              </a:spcAft>
              <a:buClr>
                <a:srgbClr val="7F7F7F"/>
              </a:buClr>
              <a:buSzPts val="1600"/>
              <a:buChar char="?"/>
              <a:defRPr sz="1600"/>
            </a:lvl5pPr>
            <a:lvl6pPr marL="2743200" lvl="5" indent="-330200" algn="l">
              <a:lnSpc>
                <a:spcPct val="90000"/>
              </a:lnSpc>
              <a:spcBef>
                <a:spcPts val="400"/>
              </a:spcBef>
              <a:spcAft>
                <a:spcPts val="0"/>
              </a:spcAft>
              <a:buSzPts val="1600"/>
              <a:buChar char="?"/>
              <a:defRPr sz="1600"/>
            </a:lvl6pPr>
            <a:lvl7pPr marL="3200400" lvl="6" indent="-330200" algn="l">
              <a:lnSpc>
                <a:spcPct val="90000"/>
              </a:lnSpc>
              <a:spcBef>
                <a:spcPts val="400"/>
              </a:spcBef>
              <a:spcAft>
                <a:spcPts val="0"/>
              </a:spcAft>
              <a:buSzPts val="1600"/>
              <a:buChar char="?"/>
              <a:defRPr sz="1600"/>
            </a:lvl7pPr>
            <a:lvl8pPr marL="3657600" lvl="7" indent="-330200" algn="l">
              <a:lnSpc>
                <a:spcPct val="90000"/>
              </a:lnSpc>
              <a:spcBef>
                <a:spcPts val="400"/>
              </a:spcBef>
              <a:spcAft>
                <a:spcPts val="0"/>
              </a:spcAft>
              <a:buSzPts val="1600"/>
              <a:buChar char="?"/>
              <a:defRPr sz="1600"/>
            </a:lvl8pPr>
            <a:lvl9pPr marL="4114800" lvl="8" indent="-330200" algn="l">
              <a:lnSpc>
                <a:spcPct val="90000"/>
              </a:lnSpc>
              <a:spcBef>
                <a:spcPts val="400"/>
              </a:spcBef>
              <a:spcAft>
                <a:spcPts val="400"/>
              </a:spcAft>
              <a:buSzPts val="1600"/>
              <a:buChar char="?"/>
              <a:defRPr sz="1600"/>
            </a:lvl9pPr>
          </a:lstStyle>
          <a:p>
            <a:endParaRPr/>
          </a:p>
        </p:txBody>
      </p:sp>
      <p:sp>
        <p:nvSpPr>
          <p:cNvPr id="85" name="Google Shape;85;p23"/>
          <p:cNvSpPr txBox="1">
            <a:spLocks noGrp="1"/>
          </p:cNvSpPr>
          <p:nvPr>
            <p:ph type="body" idx="2"/>
          </p:nvPr>
        </p:nvSpPr>
        <p:spPr>
          <a:xfrm>
            <a:off x="1024128" y="2257506"/>
            <a:ext cx="4389120" cy="3762294"/>
          </a:xfrm>
          <a:prstGeom prst="rect">
            <a:avLst/>
          </a:prstGeom>
          <a:noFill/>
          <a:ln>
            <a:noFill/>
          </a:ln>
        </p:spPr>
        <p:txBody>
          <a:bodyPr spcFirstLastPara="1" wrap="square" lIns="91425" tIns="45700" rIns="91425" bIns="45700" anchor="t" anchorCtr="0">
            <a:normAutofit/>
          </a:bodyPr>
          <a:lstStyle>
            <a:lvl1pPr marL="457200" lvl="0" indent="-228600" algn="l">
              <a:lnSpc>
                <a:spcPct val="108000"/>
              </a:lnSpc>
              <a:spcBef>
                <a:spcPts val="600"/>
              </a:spcBef>
              <a:spcAft>
                <a:spcPts val="0"/>
              </a:spcAft>
              <a:buSzPts val="1600"/>
              <a:buNone/>
              <a:defRPr sz="1600"/>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86" name="Google Shape;86;p23"/>
          <p:cNvSpPr txBox="1">
            <a:spLocks noGrp="1"/>
          </p:cNvSpPr>
          <p:nvPr>
            <p:ph type="dt" idx="10"/>
          </p:nvPr>
        </p:nvSpPr>
        <p:spPr>
          <a:xfrm>
            <a:off x="1151128" y="6470704"/>
            <a:ext cx="2154142"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A5A5A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3"/>
          <p:cNvSpPr txBox="1">
            <a:spLocks noGrp="1"/>
          </p:cNvSpPr>
          <p:nvPr>
            <p:ph type="ftr" idx="11"/>
          </p:nvPr>
        </p:nvSpPr>
        <p:spPr>
          <a:xfrm>
            <a:off x="4842932" y="6470704"/>
            <a:ext cx="5901458"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A5A5A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23"/>
          <p:cNvSpPr txBox="1">
            <a:spLocks noGrp="1"/>
          </p:cNvSpPr>
          <p:nvPr>
            <p:ph type="sldNum" idx="12"/>
          </p:nvPr>
        </p:nvSpPr>
        <p:spPr>
          <a:xfrm>
            <a:off x="10837334" y="6470704"/>
            <a:ext cx="973666" cy="27432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89" name="Google Shape;89;p23"/>
          <p:cNvPicPr preferRelativeResize="0"/>
          <p:nvPr/>
        </p:nvPicPr>
        <p:blipFill rotWithShape="1">
          <a:blip r:embed="rId2">
            <a:alphaModFix/>
          </a:blip>
          <a:srcRect/>
          <a:stretch/>
        </p:blipFill>
        <p:spPr>
          <a:xfrm>
            <a:off x="10083800" y="6092977"/>
            <a:ext cx="1727200" cy="3302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4.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4.jp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1151128" y="585216"/>
            <a:ext cx="9720072" cy="1499616"/>
          </a:xfrm>
          <a:prstGeom prst="rect">
            <a:avLst/>
          </a:prstGeom>
          <a:noFill/>
          <a:ln>
            <a:noFill/>
          </a:ln>
        </p:spPr>
        <p:txBody>
          <a:bodyPr spcFirstLastPara="1" wrap="square" lIns="91425" tIns="45700" rIns="91425" bIns="45700" anchor="ctr" anchorCtr="0">
            <a:normAutofit/>
          </a:bodyPr>
          <a:lstStyle>
            <a:lvl1pPr marR="0" lvl="0" algn="l" rtl="0">
              <a:lnSpc>
                <a:spcPct val="80000"/>
              </a:lnSpc>
              <a:spcBef>
                <a:spcPts val="0"/>
              </a:spcBef>
              <a:spcAft>
                <a:spcPts val="0"/>
              </a:spcAft>
              <a:buClr>
                <a:srgbClr val="464132"/>
              </a:buClr>
              <a:buSzPts val="5000"/>
              <a:buFont typeface="Arial"/>
              <a:buNone/>
              <a:defRPr sz="5000" b="0" i="0" u="none" strike="noStrike" cap="none">
                <a:solidFill>
                  <a:srgbClr val="46413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5"/>
          <p:cNvSpPr txBox="1">
            <a:spLocks noGrp="1"/>
          </p:cNvSpPr>
          <p:nvPr>
            <p:ph type="body" idx="1"/>
          </p:nvPr>
        </p:nvSpPr>
        <p:spPr>
          <a:xfrm>
            <a:off x="1151128" y="2286000"/>
            <a:ext cx="9720071" cy="4023360"/>
          </a:xfrm>
          <a:prstGeom prst="rect">
            <a:avLst/>
          </a:prstGeom>
          <a:noFill/>
          <a:ln>
            <a:noFill/>
          </a:ln>
        </p:spPr>
        <p:txBody>
          <a:bodyPr spcFirstLastPara="1" wrap="square" lIns="45700" tIns="45700" rIns="45700" bIns="45700" anchor="t" anchorCtr="0">
            <a:normAutofit/>
          </a:bodyPr>
          <a:lstStyle>
            <a:lvl1pPr marL="457200" marR="0" lvl="0" indent="-368300" algn="l" rtl="0">
              <a:lnSpc>
                <a:spcPct val="90000"/>
              </a:lnSpc>
              <a:spcBef>
                <a:spcPts val="1200"/>
              </a:spcBef>
              <a:spcAft>
                <a:spcPts val="0"/>
              </a:spcAft>
              <a:buClr>
                <a:schemeClr val="accent2"/>
              </a:buClr>
              <a:buSzPts val="2200"/>
              <a:buFont typeface="Twentieth Century"/>
              <a:buChar char=" "/>
              <a:defRPr sz="2200" b="0" i="0" u="none" strike="noStrike" cap="none">
                <a:solidFill>
                  <a:schemeClr val="dk1"/>
                </a:solidFill>
                <a:latin typeface="Arial"/>
                <a:ea typeface="Arial"/>
                <a:cs typeface="Arial"/>
                <a:sym typeface="Arial"/>
              </a:defRPr>
            </a:lvl1pPr>
            <a:lvl2pPr marL="914400" marR="0" lvl="1" indent="-342900" algn="l" rtl="0">
              <a:lnSpc>
                <a:spcPct val="90000"/>
              </a:lnSpc>
              <a:spcBef>
                <a:spcPts val="200"/>
              </a:spcBef>
              <a:spcAft>
                <a:spcPts val="0"/>
              </a:spcAft>
              <a:buClr>
                <a:srgbClr val="7F7F7F"/>
              </a:buClr>
              <a:buSzPts val="1800"/>
              <a:buFont typeface="Noto Sans Symbols"/>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rgbClr val="7F7F7F"/>
              </a:buClr>
              <a:buSzPts val="1400"/>
              <a:buFont typeface="Noto Sans Symbols"/>
              <a:buChar char="🢝"/>
              <a:defRPr sz="14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rgbClr val="7F7F7F"/>
              </a:buClr>
              <a:buSzPts val="1400"/>
              <a:buFont typeface="Noto Sans Symbols"/>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rgbClr val="7F7F7F"/>
              </a:buClr>
              <a:buSzPts val="1400"/>
              <a:buFont typeface="Noto Sans Symbols"/>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400"/>
              </a:spcAft>
              <a:buClr>
                <a:schemeClr val="accent2"/>
              </a:buClr>
              <a:buSzPts val="1400"/>
              <a:buFont typeface="Noto Sans Symbols"/>
              <a:buChar char="🢝"/>
              <a:defRPr sz="1400" b="0" i="0" u="none" strike="noStrike" cap="none">
                <a:solidFill>
                  <a:schemeClr val="dk1"/>
                </a:solidFill>
                <a:latin typeface="Arial"/>
                <a:ea typeface="Arial"/>
                <a:cs typeface="Arial"/>
                <a:sym typeface="Arial"/>
              </a:defRPr>
            </a:lvl9pPr>
          </a:lstStyle>
          <a:p>
            <a:endParaRPr/>
          </a:p>
        </p:txBody>
      </p:sp>
      <p:sp>
        <p:nvSpPr>
          <p:cNvPr id="8" name="Google Shape;8;p15"/>
          <p:cNvSpPr txBox="1">
            <a:spLocks noGrp="1"/>
          </p:cNvSpPr>
          <p:nvPr>
            <p:ph type="dt" idx="10"/>
          </p:nvPr>
        </p:nvSpPr>
        <p:spPr>
          <a:xfrm>
            <a:off x="1151128" y="6470704"/>
            <a:ext cx="2154142" cy="27432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A5A5A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 name="Google Shape;9;p15"/>
          <p:cNvSpPr txBox="1">
            <a:spLocks noGrp="1"/>
          </p:cNvSpPr>
          <p:nvPr>
            <p:ph type="ftr" idx="11"/>
          </p:nvPr>
        </p:nvSpPr>
        <p:spPr>
          <a:xfrm>
            <a:off x="4842932" y="6470704"/>
            <a:ext cx="5901458" cy="27432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A5A5A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 name="Google Shape;10;p15"/>
          <p:cNvSpPr txBox="1">
            <a:spLocks noGrp="1"/>
          </p:cNvSpPr>
          <p:nvPr>
            <p:ph type="sldNum" idx="12"/>
          </p:nvPr>
        </p:nvSpPr>
        <p:spPr>
          <a:xfrm>
            <a:off x="10837334" y="6470704"/>
            <a:ext cx="973666" cy="27432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11" name="Google Shape;11;p15"/>
          <p:cNvCxnSpPr/>
          <p:nvPr/>
        </p:nvCxnSpPr>
        <p:spPr>
          <a:xfrm rot="10800000">
            <a:off x="762000" y="826324"/>
            <a:ext cx="0" cy="914400"/>
          </a:xfrm>
          <a:prstGeom prst="straightConnector1">
            <a:avLst/>
          </a:prstGeom>
          <a:noFill/>
          <a:ln w="22225" cap="flat" cmpd="sng">
            <a:solidFill>
              <a:srgbClr val="A5A5A5"/>
            </a:solidFill>
            <a:prstDash val="solid"/>
            <a:round/>
            <a:headEnd type="none" w="sm" len="sm"/>
            <a:tailEnd type="none" w="sm" len="sm"/>
          </a:ln>
        </p:spPr>
      </p:cxnSp>
      <p:pic>
        <p:nvPicPr>
          <p:cNvPr id="12" name="Google Shape;12;p15"/>
          <p:cNvPicPr preferRelativeResize="0"/>
          <p:nvPr/>
        </p:nvPicPr>
        <p:blipFill rotWithShape="1">
          <a:blip r:embed="rId14">
            <a:alphaModFix/>
          </a:blip>
          <a:srcRect/>
          <a:stretch/>
        </p:blipFill>
        <p:spPr>
          <a:xfrm>
            <a:off x="0" y="5678842"/>
            <a:ext cx="1069299" cy="106618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646464"/>
            </a:gs>
            <a:gs pos="100000">
              <a:srgbClr val="3E3E3E"/>
            </a:gs>
          </a:gsLst>
          <a:path path="circle">
            <a:fillToRect l="50000" t="50000" r="50000" b="50000"/>
          </a:path>
          <a:tileRect/>
        </a:gradFill>
        <a:effectLst/>
      </p:bgPr>
    </p:bg>
    <p:spTree>
      <p:nvGrpSpPr>
        <p:cNvPr id="1" name="Shape 116"/>
        <p:cNvGrpSpPr/>
        <p:nvPr/>
      </p:nvGrpSpPr>
      <p:grpSpPr>
        <a:xfrm>
          <a:off x="0" y="0"/>
          <a:ext cx="0" cy="0"/>
          <a:chOff x="0" y="0"/>
          <a:chExt cx="0" cy="0"/>
        </a:xfrm>
      </p:grpSpPr>
      <p:sp>
        <p:nvSpPr>
          <p:cNvPr id="117" name="Google Shape;117;g29bdd6c84fd_0_873"/>
          <p:cNvSpPr/>
          <p:nvPr/>
        </p:nvSpPr>
        <p:spPr>
          <a:xfrm>
            <a:off x="0" y="2019476"/>
            <a:ext cx="12192000" cy="4105800"/>
          </a:xfrm>
          <a:prstGeom prst="rect">
            <a:avLst/>
          </a:prstGeom>
          <a:gradFill>
            <a:gsLst>
              <a:gs pos="0">
                <a:srgbClr val="454545">
                  <a:alpha val="0"/>
                </a:srgbClr>
              </a:gs>
              <a:gs pos="100000">
                <a:schemeClr val="dk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8" name="Google Shape;118;g29bdd6c84fd_0_873"/>
          <p:cNvPicPr preferRelativeResize="0"/>
          <p:nvPr/>
        </p:nvPicPr>
        <p:blipFill rotWithShape="1">
          <a:blip r:embed="rId4">
            <a:alphaModFix/>
          </a:blip>
          <a:srcRect t="1540" b="-1539"/>
          <a:stretch/>
        </p:blipFill>
        <p:spPr>
          <a:xfrm>
            <a:off x="0" y="6126480"/>
            <a:ext cx="12192000" cy="742950"/>
          </a:xfrm>
          <a:prstGeom prst="rect">
            <a:avLst/>
          </a:prstGeom>
          <a:noFill/>
          <a:ln>
            <a:noFill/>
          </a:ln>
        </p:spPr>
      </p:pic>
      <p:sp>
        <p:nvSpPr>
          <p:cNvPr id="119" name="Google Shape;119;g29bdd6c84fd_0_873"/>
          <p:cNvSpPr txBox="1">
            <a:spLocks noGrp="1"/>
          </p:cNvSpPr>
          <p:nvPr>
            <p:ph type="title"/>
          </p:nvPr>
        </p:nvSpPr>
        <p:spPr>
          <a:xfrm>
            <a:off x="1451579" y="804519"/>
            <a:ext cx="9603300" cy="10491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lt1"/>
              </a:buClr>
              <a:buSzPts val="3200"/>
              <a:buFont typeface="Gill Sans"/>
              <a:buNone/>
              <a:defRPr sz="3200" b="0" i="0" u="none" strike="noStrike" cap="none">
                <a:solidFill>
                  <a:schemeClr val="lt1"/>
                </a:solidFill>
                <a:latin typeface="Gill Sans"/>
                <a:ea typeface="Gill Sans"/>
                <a:cs typeface="Gill Sans"/>
                <a:sym typeface="Gill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0" name="Google Shape;120;g29bdd6c84fd_0_873"/>
          <p:cNvSpPr txBox="1">
            <a:spLocks noGrp="1"/>
          </p:cNvSpPr>
          <p:nvPr>
            <p:ph type="body" idx="1"/>
          </p:nvPr>
        </p:nvSpPr>
        <p:spPr>
          <a:xfrm>
            <a:off x="1451579" y="2015732"/>
            <a:ext cx="9603300" cy="3450600"/>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20000"/>
              </a:lnSpc>
              <a:spcBef>
                <a:spcPts val="1000"/>
              </a:spcBef>
              <a:spcAft>
                <a:spcPts val="0"/>
              </a:spcAft>
              <a:buClr>
                <a:schemeClr val="accent1"/>
              </a:buClr>
              <a:buSzPts val="2000"/>
              <a:buFont typeface="Arial"/>
              <a:buChar char="•"/>
              <a:defRPr sz="2000" b="0" i="0" u="none" strike="noStrike" cap="none">
                <a:solidFill>
                  <a:schemeClr val="lt1"/>
                </a:solidFill>
                <a:latin typeface="Gill Sans"/>
                <a:ea typeface="Gill Sans"/>
                <a:cs typeface="Gill Sans"/>
                <a:sym typeface="Gill Sans"/>
              </a:defRPr>
            </a:lvl1pPr>
            <a:lvl2pPr marL="914400" marR="0" lvl="1" indent="-342900" algn="l" rtl="0">
              <a:lnSpc>
                <a:spcPct val="120000"/>
              </a:lnSpc>
              <a:spcBef>
                <a:spcPts val="500"/>
              </a:spcBef>
              <a:spcAft>
                <a:spcPts val="0"/>
              </a:spcAft>
              <a:buClr>
                <a:schemeClr val="accent1"/>
              </a:buClr>
              <a:buSzPts val="1800"/>
              <a:buFont typeface="Arial"/>
              <a:buChar char="•"/>
              <a:defRPr sz="1800" b="0" i="0" u="none" strike="noStrike" cap="none">
                <a:solidFill>
                  <a:schemeClr val="lt1"/>
                </a:solidFill>
                <a:latin typeface="Gill Sans"/>
                <a:ea typeface="Gill Sans"/>
                <a:cs typeface="Gill Sans"/>
                <a:sym typeface="Gill Sans"/>
              </a:defRPr>
            </a:lvl2pPr>
            <a:lvl3pPr marL="1371600" marR="0" lvl="2" indent="-330200" algn="l" rtl="0">
              <a:lnSpc>
                <a:spcPct val="120000"/>
              </a:lnSpc>
              <a:spcBef>
                <a:spcPts val="500"/>
              </a:spcBef>
              <a:spcAft>
                <a:spcPts val="0"/>
              </a:spcAft>
              <a:buClr>
                <a:schemeClr val="accent1"/>
              </a:buClr>
              <a:buSzPts val="1600"/>
              <a:buFont typeface="Arial"/>
              <a:buChar char="•"/>
              <a:defRPr sz="1600" b="0" i="0" u="none" strike="noStrike" cap="none">
                <a:solidFill>
                  <a:schemeClr val="lt1"/>
                </a:solidFill>
                <a:latin typeface="Gill Sans"/>
                <a:ea typeface="Gill Sans"/>
                <a:cs typeface="Gill Sans"/>
                <a:sym typeface="Gill Sans"/>
              </a:defRPr>
            </a:lvl3pPr>
            <a:lvl4pPr marL="1828800" marR="0" lvl="3" indent="-317500" algn="l" rtl="0">
              <a:lnSpc>
                <a:spcPct val="120000"/>
              </a:lnSpc>
              <a:spcBef>
                <a:spcPts val="500"/>
              </a:spcBef>
              <a:spcAft>
                <a:spcPts val="0"/>
              </a:spcAft>
              <a:buClr>
                <a:schemeClr val="accent1"/>
              </a:buClr>
              <a:buSzPts val="1400"/>
              <a:buFont typeface="Arial"/>
              <a:buChar char="•"/>
              <a:defRPr sz="1400" b="0" i="0" u="none" strike="noStrike" cap="none">
                <a:solidFill>
                  <a:schemeClr val="lt1"/>
                </a:solidFill>
                <a:latin typeface="Gill Sans"/>
                <a:ea typeface="Gill Sans"/>
                <a:cs typeface="Gill Sans"/>
                <a:sym typeface="Gill Sans"/>
              </a:defRPr>
            </a:lvl4pPr>
            <a:lvl5pPr marL="2286000" marR="0" lvl="4"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lt1"/>
                </a:solidFill>
                <a:latin typeface="Gill Sans"/>
                <a:ea typeface="Gill Sans"/>
                <a:cs typeface="Gill Sans"/>
                <a:sym typeface="Gill Sans"/>
              </a:defRPr>
            </a:lvl5pPr>
            <a:lvl6pPr marL="2743200" marR="0" lvl="5"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lt1"/>
                </a:solidFill>
                <a:latin typeface="Gill Sans"/>
                <a:ea typeface="Gill Sans"/>
                <a:cs typeface="Gill Sans"/>
                <a:sym typeface="Gill Sans"/>
              </a:defRPr>
            </a:lvl6pPr>
            <a:lvl7pPr marL="3200400" marR="0" lvl="6"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lt1"/>
                </a:solidFill>
                <a:latin typeface="Gill Sans"/>
                <a:ea typeface="Gill Sans"/>
                <a:cs typeface="Gill Sans"/>
                <a:sym typeface="Gill Sans"/>
              </a:defRPr>
            </a:lvl7pPr>
            <a:lvl8pPr marL="3657600" marR="0" lvl="7"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lt1"/>
                </a:solidFill>
                <a:latin typeface="Gill Sans"/>
                <a:ea typeface="Gill Sans"/>
                <a:cs typeface="Gill Sans"/>
                <a:sym typeface="Gill Sans"/>
              </a:defRPr>
            </a:lvl8pPr>
            <a:lvl9pPr marL="4114800" marR="0" lvl="8"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lt1"/>
                </a:solidFill>
                <a:latin typeface="Gill Sans"/>
                <a:ea typeface="Gill Sans"/>
                <a:cs typeface="Gill Sans"/>
                <a:sym typeface="Gill Sans"/>
              </a:defRPr>
            </a:lvl9pPr>
          </a:lstStyle>
          <a:p>
            <a:endParaRPr/>
          </a:p>
        </p:txBody>
      </p:sp>
      <p:sp>
        <p:nvSpPr>
          <p:cNvPr id="121" name="Google Shape;121;g29bdd6c84fd_0_873"/>
          <p:cNvSpPr txBox="1">
            <a:spLocks noGrp="1"/>
          </p:cNvSpPr>
          <p:nvPr>
            <p:ph type="dt" idx="10"/>
          </p:nvPr>
        </p:nvSpPr>
        <p:spPr>
          <a:xfrm>
            <a:off x="7554138" y="330370"/>
            <a:ext cx="3500700" cy="3093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chemeClr val="lt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9pPr>
          </a:lstStyle>
          <a:p>
            <a:endParaRPr/>
          </a:p>
        </p:txBody>
      </p:sp>
      <p:sp>
        <p:nvSpPr>
          <p:cNvPr id="122" name="Google Shape;122;g29bdd6c84fd_0_873"/>
          <p:cNvSpPr txBox="1">
            <a:spLocks noGrp="1"/>
          </p:cNvSpPr>
          <p:nvPr>
            <p:ph type="ftr" idx="11"/>
          </p:nvPr>
        </p:nvSpPr>
        <p:spPr>
          <a:xfrm>
            <a:off x="1451579" y="329307"/>
            <a:ext cx="5938800" cy="3093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chemeClr val="lt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9pPr>
          </a:lstStyle>
          <a:p>
            <a:endParaRPr/>
          </a:p>
        </p:txBody>
      </p:sp>
      <p:sp>
        <p:nvSpPr>
          <p:cNvPr id="123" name="Google Shape;123;g29bdd6c84fd_0_873"/>
          <p:cNvSpPr txBox="1">
            <a:spLocks noGrp="1"/>
          </p:cNvSpPr>
          <p:nvPr>
            <p:ph type="sldNum" idx="12"/>
          </p:nvPr>
        </p:nvSpPr>
        <p:spPr>
          <a:xfrm>
            <a:off x="480060" y="798973"/>
            <a:ext cx="810900" cy="5037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2800" b="0" i="0" u="none" strike="noStrike" cap="none">
                <a:solidFill>
                  <a:schemeClr val="accent1"/>
                </a:solidFill>
                <a:latin typeface="Gill Sans"/>
                <a:ea typeface="Gill Sans"/>
                <a:cs typeface="Gill Sans"/>
                <a:sym typeface="Gill Sans"/>
              </a:defRPr>
            </a:lvl1pPr>
            <a:lvl2pPr marL="0" marR="0" lvl="1" indent="0" algn="r" rtl="0">
              <a:spcBef>
                <a:spcPts val="0"/>
              </a:spcBef>
              <a:buNone/>
              <a:defRPr sz="2800" b="0" i="0" u="none" strike="noStrike" cap="none">
                <a:solidFill>
                  <a:schemeClr val="accent1"/>
                </a:solidFill>
                <a:latin typeface="Gill Sans"/>
                <a:ea typeface="Gill Sans"/>
                <a:cs typeface="Gill Sans"/>
                <a:sym typeface="Gill Sans"/>
              </a:defRPr>
            </a:lvl2pPr>
            <a:lvl3pPr marL="0" marR="0" lvl="2" indent="0" algn="r" rtl="0">
              <a:spcBef>
                <a:spcPts val="0"/>
              </a:spcBef>
              <a:buNone/>
              <a:defRPr sz="2800" b="0" i="0" u="none" strike="noStrike" cap="none">
                <a:solidFill>
                  <a:schemeClr val="accent1"/>
                </a:solidFill>
                <a:latin typeface="Gill Sans"/>
                <a:ea typeface="Gill Sans"/>
                <a:cs typeface="Gill Sans"/>
                <a:sym typeface="Gill Sans"/>
              </a:defRPr>
            </a:lvl3pPr>
            <a:lvl4pPr marL="0" marR="0" lvl="3" indent="0" algn="r" rtl="0">
              <a:spcBef>
                <a:spcPts val="0"/>
              </a:spcBef>
              <a:buNone/>
              <a:defRPr sz="2800" b="0" i="0" u="none" strike="noStrike" cap="none">
                <a:solidFill>
                  <a:schemeClr val="accent1"/>
                </a:solidFill>
                <a:latin typeface="Gill Sans"/>
                <a:ea typeface="Gill Sans"/>
                <a:cs typeface="Gill Sans"/>
                <a:sym typeface="Gill Sans"/>
              </a:defRPr>
            </a:lvl4pPr>
            <a:lvl5pPr marL="0" marR="0" lvl="4" indent="0" algn="r" rtl="0">
              <a:spcBef>
                <a:spcPts val="0"/>
              </a:spcBef>
              <a:buNone/>
              <a:defRPr sz="2800" b="0" i="0" u="none" strike="noStrike" cap="none">
                <a:solidFill>
                  <a:schemeClr val="accent1"/>
                </a:solidFill>
                <a:latin typeface="Gill Sans"/>
                <a:ea typeface="Gill Sans"/>
                <a:cs typeface="Gill Sans"/>
                <a:sym typeface="Gill Sans"/>
              </a:defRPr>
            </a:lvl5pPr>
            <a:lvl6pPr marL="0" marR="0" lvl="5" indent="0" algn="r" rtl="0">
              <a:spcBef>
                <a:spcPts val="0"/>
              </a:spcBef>
              <a:buNone/>
              <a:defRPr sz="2800" b="0" i="0" u="none" strike="noStrike" cap="none">
                <a:solidFill>
                  <a:schemeClr val="accent1"/>
                </a:solidFill>
                <a:latin typeface="Gill Sans"/>
                <a:ea typeface="Gill Sans"/>
                <a:cs typeface="Gill Sans"/>
                <a:sym typeface="Gill Sans"/>
              </a:defRPr>
            </a:lvl6pPr>
            <a:lvl7pPr marL="0" marR="0" lvl="6" indent="0" algn="r" rtl="0">
              <a:spcBef>
                <a:spcPts val="0"/>
              </a:spcBef>
              <a:buNone/>
              <a:defRPr sz="2800" b="0" i="0" u="none" strike="noStrike" cap="none">
                <a:solidFill>
                  <a:schemeClr val="accent1"/>
                </a:solidFill>
                <a:latin typeface="Gill Sans"/>
                <a:ea typeface="Gill Sans"/>
                <a:cs typeface="Gill Sans"/>
                <a:sym typeface="Gill Sans"/>
              </a:defRPr>
            </a:lvl7pPr>
            <a:lvl8pPr marL="0" marR="0" lvl="7" indent="0" algn="r" rtl="0">
              <a:spcBef>
                <a:spcPts val="0"/>
              </a:spcBef>
              <a:buNone/>
              <a:defRPr sz="2800" b="0" i="0" u="none" strike="noStrike" cap="none">
                <a:solidFill>
                  <a:schemeClr val="accent1"/>
                </a:solidFill>
                <a:latin typeface="Gill Sans"/>
                <a:ea typeface="Gill Sans"/>
                <a:cs typeface="Gill Sans"/>
                <a:sym typeface="Gill Sans"/>
              </a:defRPr>
            </a:lvl8pPr>
            <a:lvl9pPr marL="0" marR="0" lvl="8" indent="0" algn="r" rtl="0">
              <a:spcBef>
                <a:spcPts val="0"/>
              </a:spcBef>
              <a:buNone/>
              <a:defRPr sz="28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cxnSp>
        <p:nvCxnSpPr>
          <p:cNvPr id="124" name="Google Shape;124;g29bdd6c84fd_0_873"/>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62" r:id="rId1"/>
    <p:sldLayoutId id="2147483663"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139"/>
        <p:cNvGrpSpPr/>
        <p:nvPr/>
      </p:nvGrpSpPr>
      <p:grpSpPr>
        <a:xfrm>
          <a:off x="0" y="0"/>
          <a:ext cx="0" cy="0"/>
          <a:chOff x="0" y="0"/>
          <a:chExt cx="0" cy="0"/>
        </a:xfrm>
      </p:grpSpPr>
      <p:sp>
        <p:nvSpPr>
          <p:cNvPr id="140" name="Google Shape;140;g29bdd6c84fd_0_896"/>
          <p:cNvSpPr/>
          <p:nvPr/>
        </p:nvSpPr>
        <p:spPr>
          <a:xfrm>
            <a:off x="0" y="2019476"/>
            <a:ext cx="12192000" cy="4105800"/>
          </a:xfrm>
          <a:prstGeom prst="rect">
            <a:avLst/>
          </a:prstGeom>
          <a:gradFill>
            <a:gsLst>
              <a:gs pos="0">
                <a:srgbClr val="DFDBD5">
                  <a:alpha val="0"/>
                </a:srgbClr>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1" name="Google Shape;141;g29bdd6c84fd_0_896"/>
          <p:cNvPicPr preferRelativeResize="0"/>
          <p:nvPr/>
        </p:nvPicPr>
        <p:blipFill rotWithShape="1">
          <a:blip r:embed="rId13">
            <a:alphaModFix/>
          </a:blip>
          <a:srcRect t="1540" b="-1539"/>
          <a:stretch/>
        </p:blipFill>
        <p:spPr>
          <a:xfrm>
            <a:off x="0" y="6126480"/>
            <a:ext cx="12192000" cy="742950"/>
          </a:xfrm>
          <a:prstGeom prst="rect">
            <a:avLst/>
          </a:prstGeom>
          <a:noFill/>
          <a:ln>
            <a:noFill/>
          </a:ln>
        </p:spPr>
      </p:pic>
      <p:sp>
        <p:nvSpPr>
          <p:cNvPr id="142" name="Google Shape;142;g29bdd6c84fd_0_896"/>
          <p:cNvSpPr txBox="1">
            <a:spLocks noGrp="1"/>
          </p:cNvSpPr>
          <p:nvPr>
            <p:ph type="title"/>
          </p:nvPr>
        </p:nvSpPr>
        <p:spPr>
          <a:xfrm>
            <a:off x="1451579" y="804519"/>
            <a:ext cx="9603300" cy="10491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3200"/>
              <a:buFont typeface="Gill Sans"/>
              <a:buNone/>
              <a:defRPr sz="3200" b="0" i="0" u="none" strike="noStrike" cap="none">
                <a:solidFill>
                  <a:schemeClr val="dk1"/>
                </a:solidFill>
                <a:latin typeface="Gill Sans"/>
                <a:ea typeface="Gill Sans"/>
                <a:cs typeface="Gill Sans"/>
                <a:sym typeface="Gill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43" name="Google Shape;143;g29bdd6c84fd_0_896"/>
          <p:cNvSpPr txBox="1">
            <a:spLocks noGrp="1"/>
          </p:cNvSpPr>
          <p:nvPr>
            <p:ph type="body" idx="1"/>
          </p:nvPr>
        </p:nvSpPr>
        <p:spPr>
          <a:xfrm>
            <a:off x="1451579" y="2015732"/>
            <a:ext cx="9603300" cy="3450600"/>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20000"/>
              </a:lnSpc>
              <a:spcBef>
                <a:spcPts val="1000"/>
              </a:spcBef>
              <a:spcAft>
                <a:spcPts val="0"/>
              </a:spcAft>
              <a:buClr>
                <a:schemeClr val="accent1"/>
              </a:buClr>
              <a:buSzPts val="2000"/>
              <a:buFont typeface="Arial"/>
              <a:buChar char="•"/>
              <a:defRPr sz="2000" b="0" i="0" u="none" strike="noStrike" cap="none">
                <a:solidFill>
                  <a:schemeClr val="dk1"/>
                </a:solidFill>
                <a:latin typeface="Gill Sans"/>
                <a:ea typeface="Gill Sans"/>
                <a:cs typeface="Gill Sans"/>
                <a:sym typeface="Gill Sans"/>
              </a:defRPr>
            </a:lvl1pPr>
            <a:lvl2pPr marL="914400" marR="0" lvl="1" indent="-342900" algn="l" rtl="0">
              <a:lnSpc>
                <a:spcPct val="120000"/>
              </a:lnSpc>
              <a:spcBef>
                <a:spcPts val="500"/>
              </a:spcBef>
              <a:spcAft>
                <a:spcPts val="0"/>
              </a:spcAft>
              <a:buClr>
                <a:schemeClr val="accent1"/>
              </a:buClr>
              <a:buSzPts val="1800"/>
              <a:buFont typeface="Arial"/>
              <a:buChar char="•"/>
              <a:defRPr sz="1800" b="0" i="0" u="none" strike="noStrike" cap="none">
                <a:solidFill>
                  <a:schemeClr val="dk1"/>
                </a:solidFill>
                <a:latin typeface="Gill Sans"/>
                <a:ea typeface="Gill Sans"/>
                <a:cs typeface="Gill Sans"/>
                <a:sym typeface="Gill Sans"/>
              </a:defRPr>
            </a:lvl2pPr>
            <a:lvl3pPr marL="1371600" marR="0" lvl="2" indent="-330200" algn="l" rtl="0">
              <a:lnSpc>
                <a:spcPct val="120000"/>
              </a:lnSpc>
              <a:spcBef>
                <a:spcPts val="500"/>
              </a:spcBef>
              <a:spcAft>
                <a:spcPts val="0"/>
              </a:spcAft>
              <a:buClr>
                <a:schemeClr val="accent1"/>
              </a:buClr>
              <a:buSzPts val="1600"/>
              <a:buFont typeface="Arial"/>
              <a:buChar char="•"/>
              <a:defRPr sz="1600" b="0" i="0" u="none" strike="noStrike" cap="none">
                <a:solidFill>
                  <a:schemeClr val="dk1"/>
                </a:solidFill>
                <a:latin typeface="Gill Sans"/>
                <a:ea typeface="Gill Sans"/>
                <a:cs typeface="Gill Sans"/>
                <a:sym typeface="Gill Sans"/>
              </a:defRPr>
            </a:lvl3pPr>
            <a:lvl4pPr marL="1828800" marR="0" lvl="3" indent="-317500" algn="l" rtl="0">
              <a:lnSpc>
                <a:spcPct val="120000"/>
              </a:lnSpc>
              <a:spcBef>
                <a:spcPts val="500"/>
              </a:spcBef>
              <a:spcAft>
                <a:spcPts val="0"/>
              </a:spcAft>
              <a:buClr>
                <a:schemeClr val="accent1"/>
              </a:buClr>
              <a:buSzPts val="1400"/>
              <a:buFont typeface="Arial"/>
              <a:buChar char="•"/>
              <a:defRPr sz="1400" b="0" i="0" u="none" strike="noStrike" cap="none">
                <a:solidFill>
                  <a:schemeClr val="dk1"/>
                </a:solidFill>
                <a:latin typeface="Gill Sans"/>
                <a:ea typeface="Gill Sans"/>
                <a:cs typeface="Gill Sans"/>
                <a:sym typeface="Gill Sans"/>
              </a:defRPr>
            </a:lvl4pPr>
            <a:lvl5pPr marL="2286000" marR="0" lvl="4"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5pPr>
            <a:lvl6pPr marL="2743200" marR="0" lvl="5"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6pPr>
            <a:lvl7pPr marL="3200400" marR="0" lvl="6"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7pPr>
            <a:lvl8pPr marL="3657600" marR="0" lvl="7"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8pPr>
            <a:lvl9pPr marL="4114800" marR="0" lvl="8"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9pPr>
          </a:lstStyle>
          <a:p>
            <a:endParaRPr/>
          </a:p>
        </p:txBody>
      </p:sp>
      <p:sp>
        <p:nvSpPr>
          <p:cNvPr id="144" name="Google Shape;144;g29bdd6c84fd_0_896"/>
          <p:cNvSpPr txBox="1">
            <a:spLocks noGrp="1"/>
          </p:cNvSpPr>
          <p:nvPr>
            <p:ph type="dt" idx="10"/>
          </p:nvPr>
        </p:nvSpPr>
        <p:spPr>
          <a:xfrm>
            <a:off x="7554138" y="330370"/>
            <a:ext cx="3500700" cy="3093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rgbClr val="888888"/>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45" name="Google Shape;145;g29bdd6c84fd_0_896"/>
          <p:cNvSpPr txBox="1">
            <a:spLocks noGrp="1"/>
          </p:cNvSpPr>
          <p:nvPr>
            <p:ph type="ftr" idx="11"/>
          </p:nvPr>
        </p:nvSpPr>
        <p:spPr>
          <a:xfrm>
            <a:off x="1451579" y="329307"/>
            <a:ext cx="5938800" cy="3093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rgbClr val="888888"/>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46" name="Google Shape;146;g29bdd6c84fd_0_896"/>
          <p:cNvSpPr txBox="1">
            <a:spLocks noGrp="1"/>
          </p:cNvSpPr>
          <p:nvPr>
            <p:ph type="sldNum" idx="12"/>
          </p:nvPr>
        </p:nvSpPr>
        <p:spPr>
          <a:xfrm>
            <a:off x="480060" y="798973"/>
            <a:ext cx="810900" cy="5037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2800" b="0" i="0" u="none" strike="noStrike" cap="none">
                <a:solidFill>
                  <a:schemeClr val="accent1"/>
                </a:solidFill>
                <a:latin typeface="Gill Sans"/>
                <a:ea typeface="Gill Sans"/>
                <a:cs typeface="Gill Sans"/>
                <a:sym typeface="Gill Sans"/>
              </a:defRPr>
            </a:lvl1pPr>
            <a:lvl2pPr marL="0" marR="0" lvl="1" indent="0" algn="r" rtl="0">
              <a:spcBef>
                <a:spcPts val="0"/>
              </a:spcBef>
              <a:buNone/>
              <a:defRPr sz="2800" b="0" i="0" u="none" strike="noStrike" cap="none">
                <a:solidFill>
                  <a:schemeClr val="accent1"/>
                </a:solidFill>
                <a:latin typeface="Gill Sans"/>
                <a:ea typeface="Gill Sans"/>
                <a:cs typeface="Gill Sans"/>
                <a:sym typeface="Gill Sans"/>
              </a:defRPr>
            </a:lvl2pPr>
            <a:lvl3pPr marL="0" marR="0" lvl="2" indent="0" algn="r" rtl="0">
              <a:spcBef>
                <a:spcPts val="0"/>
              </a:spcBef>
              <a:buNone/>
              <a:defRPr sz="2800" b="0" i="0" u="none" strike="noStrike" cap="none">
                <a:solidFill>
                  <a:schemeClr val="accent1"/>
                </a:solidFill>
                <a:latin typeface="Gill Sans"/>
                <a:ea typeface="Gill Sans"/>
                <a:cs typeface="Gill Sans"/>
                <a:sym typeface="Gill Sans"/>
              </a:defRPr>
            </a:lvl3pPr>
            <a:lvl4pPr marL="0" marR="0" lvl="3" indent="0" algn="r" rtl="0">
              <a:spcBef>
                <a:spcPts val="0"/>
              </a:spcBef>
              <a:buNone/>
              <a:defRPr sz="2800" b="0" i="0" u="none" strike="noStrike" cap="none">
                <a:solidFill>
                  <a:schemeClr val="accent1"/>
                </a:solidFill>
                <a:latin typeface="Gill Sans"/>
                <a:ea typeface="Gill Sans"/>
                <a:cs typeface="Gill Sans"/>
                <a:sym typeface="Gill Sans"/>
              </a:defRPr>
            </a:lvl4pPr>
            <a:lvl5pPr marL="0" marR="0" lvl="4" indent="0" algn="r" rtl="0">
              <a:spcBef>
                <a:spcPts val="0"/>
              </a:spcBef>
              <a:buNone/>
              <a:defRPr sz="2800" b="0" i="0" u="none" strike="noStrike" cap="none">
                <a:solidFill>
                  <a:schemeClr val="accent1"/>
                </a:solidFill>
                <a:latin typeface="Gill Sans"/>
                <a:ea typeface="Gill Sans"/>
                <a:cs typeface="Gill Sans"/>
                <a:sym typeface="Gill Sans"/>
              </a:defRPr>
            </a:lvl5pPr>
            <a:lvl6pPr marL="0" marR="0" lvl="5" indent="0" algn="r" rtl="0">
              <a:spcBef>
                <a:spcPts val="0"/>
              </a:spcBef>
              <a:buNone/>
              <a:defRPr sz="2800" b="0" i="0" u="none" strike="noStrike" cap="none">
                <a:solidFill>
                  <a:schemeClr val="accent1"/>
                </a:solidFill>
                <a:latin typeface="Gill Sans"/>
                <a:ea typeface="Gill Sans"/>
                <a:cs typeface="Gill Sans"/>
                <a:sym typeface="Gill Sans"/>
              </a:defRPr>
            </a:lvl6pPr>
            <a:lvl7pPr marL="0" marR="0" lvl="6" indent="0" algn="r" rtl="0">
              <a:spcBef>
                <a:spcPts val="0"/>
              </a:spcBef>
              <a:buNone/>
              <a:defRPr sz="2800" b="0" i="0" u="none" strike="noStrike" cap="none">
                <a:solidFill>
                  <a:schemeClr val="accent1"/>
                </a:solidFill>
                <a:latin typeface="Gill Sans"/>
                <a:ea typeface="Gill Sans"/>
                <a:cs typeface="Gill Sans"/>
                <a:sym typeface="Gill Sans"/>
              </a:defRPr>
            </a:lvl7pPr>
            <a:lvl8pPr marL="0" marR="0" lvl="7" indent="0" algn="r" rtl="0">
              <a:spcBef>
                <a:spcPts val="0"/>
              </a:spcBef>
              <a:buNone/>
              <a:defRPr sz="2800" b="0" i="0" u="none" strike="noStrike" cap="none">
                <a:solidFill>
                  <a:schemeClr val="accent1"/>
                </a:solidFill>
                <a:latin typeface="Gill Sans"/>
                <a:ea typeface="Gill Sans"/>
                <a:cs typeface="Gill Sans"/>
                <a:sym typeface="Gill Sans"/>
              </a:defRPr>
            </a:lvl8pPr>
            <a:lvl9pPr marL="0" marR="0" lvl="8" indent="0" algn="r" rtl="0">
              <a:spcBef>
                <a:spcPts val="0"/>
              </a:spcBef>
              <a:buNone/>
              <a:defRPr sz="28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cxnSp>
        <p:nvCxnSpPr>
          <p:cNvPr id="147" name="Google Shape;147;g29bdd6c84fd_0_896"/>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12.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hyperlink" Target="http://opi.mt.gov/Portals/182/Page%20Files/Indian%20Education/Indian%20Education%20101/essentialunderstandings.pdf?ver=2019-03-08-090932-123" TargetMode="External"/><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17.jp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12.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image" Target="../media/image1.png"/><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1.png"/><Relationship Id="rId5" Type="http://schemas.openxmlformats.org/officeDocument/2006/relationships/image" Target="../media/image22.jpg"/><Relationship Id="rId4" Type="http://schemas.openxmlformats.org/officeDocument/2006/relationships/hyperlink" Target="https://opi.mt.gov/Educators/Teaching-Learning/Indian-Education-for-Al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1.png"/><Relationship Id="rId5" Type="http://schemas.openxmlformats.org/officeDocument/2006/relationships/image" Target="../media/image4.jp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6.xml"/><Relationship Id="rId5" Type="http://schemas.openxmlformats.org/officeDocument/2006/relationships/image" Target="../media/image1.png"/><Relationship Id="rId4" Type="http://schemas.openxmlformats.org/officeDocument/2006/relationships/image" Target="../media/image4.jpg"/></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hyperlink" Target="mailto:mjetty@mt.gov" TargetMode="External"/><Relationship Id="rId4" Type="http://schemas.openxmlformats.org/officeDocument/2006/relationships/hyperlink" Target="mailto:zachariah.hawkins@mt.gov"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hyperlink" Target="https://rules.mt.gov/gateway/ruleno.asp?RN=10%2E55%2E606"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rules.mt.gov/gateway/ruleno.asp?RN=10.55.606"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docs.google.com/document/d/19kAX1Ycc_JljuY3OWx7HguPZo9HNXNY4/edit?usp=drive_link&amp;ouid=113047071641457443114&amp;rtpof=true&amp;sd=true"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drive.google.com/file/d/1NSAgDoJ0rsf6brHWfyYOn65Wzhmni_cg/view?usp=drive_link"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rules.mt.gov/gateway/RuleNo.asp?RN=10%2E55%2E602"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rules.mt.gov/gateway/RuleNo.asp?RN=10%2E55%2E605" TargetMode="External"/><Relationship Id="rId5" Type="http://schemas.openxmlformats.org/officeDocument/2006/relationships/hyperlink" Target="https://rules.mt.gov/gateway/RuleNo.asp?RN=10%2E56%2E101" TargetMode="External"/><Relationship Id="rId4" Type="http://schemas.openxmlformats.org/officeDocument/2006/relationships/hyperlink" Target="https://rules.mt.gov/gateway/RuleNo.asp?RN=10%2E55%2E606"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jpg"/><Relationship Id="rId7" Type="http://schemas.openxmlformats.org/officeDocument/2006/relationships/hyperlink" Target="mailto:michelle.price@mt.gov"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mailto:eller.bresler@mt.gov" TargetMode="External"/><Relationship Id="rId5" Type="http://schemas.openxmlformats.org/officeDocument/2006/relationships/hyperlink" Target="mailto:cert@mt.gov" TargetMode="Externa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drive.google.com/open?id=12PxeQ6SxT6JmBS5_61Y8t1UgmGQhilkE"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hyperlink" Target="https://docs.google.com/document/u/0/d/12dFc78itep7MeLxzy4eCyE6ZuxZnjmxip-A-S3-bY_8/edit" TargetMode="External"/><Relationship Id="rId4" Type="http://schemas.openxmlformats.org/officeDocument/2006/relationships/hyperlink" Target="https://drive.google.com/open?id=1Ftkbzl9EuE4raR9zQi7DrvsyPgqxII42"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drive.google.com/open?id=1BtowTs4LnlZpOIOW0Kn9WkP0DSF78XPW"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drive.google.com/open?id=16H0CTOMYvM3du0oJWMT3SRL9SL-VyXx_"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mt-gov.zoom.us/j/85904973164?pwd=V2JGbGFoNE1rVmx3Z29mVUJwKy9xdz09"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hyperlink" Target="https://opi.mt.gov/Leadership/Assessment-Accountability/School-Accreditation" TargetMode="External"/><Relationship Id="rId4" Type="http://schemas.openxmlformats.org/officeDocument/2006/relationships/hyperlink" Target="mailto:OPIACCRED@mt.gov"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mailto:zachariah.hawkins@mt.gov"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mailto:mjetty@mt.g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opi.mt.gov/Leadership/Data-Reporting/AIM-Achievement-in-Montana"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12.png"/><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g248bfcaf1fd_0_0">
            <a:extLst>
              <a:ext uri="{C183D7F6-B498-43B3-948B-1728B52AA6E4}">
                <adec:decorative xmlns:adec="http://schemas.microsoft.com/office/drawing/2017/decorative" val="1"/>
              </a:ext>
            </a:extLst>
          </p:cNvPr>
          <p:cNvSpPr/>
          <p:nvPr/>
        </p:nvSpPr>
        <p:spPr>
          <a:xfrm>
            <a:off x="3084945" y="3860754"/>
            <a:ext cx="5948400" cy="45600"/>
          </a:xfrm>
          <a:prstGeom prst="rect">
            <a:avLst/>
          </a:prstGeom>
          <a:solidFill>
            <a:srgbClr val="DBDBDB"/>
          </a:solidFill>
          <a:ln w="9525" cap="flat" cmpd="sng">
            <a:solidFill>
              <a:srgbClr val="D7D7D7"/>
            </a:solidFill>
            <a:prstDash val="solid"/>
            <a:round/>
            <a:headEnd type="none" w="sm" len="sm"/>
            <a:tailEnd type="none" w="sm" len="sm"/>
          </a:ln>
          <a:effectLst>
            <a:outerShdw blurRad="40000" dist="23000" dir="5400000" rotWithShape="0">
              <a:srgbClr val="000000">
                <a:alpha val="32941"/>
              </a:srgbClr>
            </a:outerShdw>
          </a:effectLst>
        </p:spPr>
        <p:txBody>
          <a:bodyPr spcFirstLastPara="1" wrap="square" lIns="117825" tIns="58900" rIns="117825" bIns="58900" anchor="ctr" anchorCtr="0">
            <a:noAutofit/>
          </a:bodyPr>
          <a:lstStyle/>
          <a:p>
            <a:pPr marL="0" marR="0" lvl="0" indent="0" algn="ctr" rtl="0">
              <a:lnSpc>
                <a:spcPct val="100000"/>
              </a:lnSpc>
              <a:spcBef>
                <a:spcPts val="0"/>
              </a:spcBef>
              <a:spcAft>
                <a:spcPts val="0"/>
              </a:spcAft>
              <a:buClr>
                <a:schemeClr val="lt1"/>
              </a:buClr>
              <a:buSzPts val="2300"/>
              <a:buFont typeface="Arial"/>
              <a:buNone/>
            </a:pPr>
            <a:endParaRPr sz="2300" b="0" i="0" u="none" strike="noStrike" cap="none">
              <a:solidFill>
                <a:srgbClr val="FFFFFF"/>
              </a:solidFill>
              <a:latin typeface="Calibri"/>
              <a:ea typeface="Calibri"/>
              <a:cs typeface="Calibri"/>
              <a:sym typeface="Calibri"/>
            </a:endParaRPr>
          </a:p>
        </p:txBody>
      </p:sp>
      <p:sp>
        <p:nvSpPr>
          <p:cNvPr id="236" name="Google Shape;236;g248bfcaf1fd_0_0"/>
          <p:cNvSpPr txBox="1">
            <a:spLocks noGrp="1"/>
          </p:cNvSpPr>
          <p:nvPr>
            <p:ph type="title" idx="4294967295"/>
          </p:nvPr>
        </p:nvSpPr>
        <p:spPr>
          <a:xfrm>
            <a:off x="257142" y="3070335"/>
            <a:ext cx="11604000" cy="915300"/>
          </a:xfrm>
          <a:prstGeom prst="rect">
            <a:avLst/>
          </a:prstGeom>
          <a:noFill/>
          <a:ln>
            <a:noFill/>
            <a:prstDash/>
          </a:ln>
          <a:effectLst/>
        </p:spPr>
        <p:txBody>
          <a:bodyPr rot="0" spcFirstLastPara="1" vertOverflow="overflow" horzOverflow="overflow" vert="horz" wrap="square" lIns="117825" tIns="117825" rIns="117825" bIns="1178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500"/>
              <a:buFont typeface="Arial"/>
              <a:buNone/>
              <a:tabLst/>
              <a:defRPr/>
            </a:pPr>
            <a:r>
              <a:rPr kumimoji="0" lang="en-US" sz="4400" b="0" i="0" u="none" strike="noStrike" kern="0" cap="none" spc="0" normalizeH="0" baseline="0" noProof="0" dirty="0">
                <a:ln>
                  <a:noFill/>
                </a:ln>
                <a:solidFill>
                  <a:schemeClr val="lt1"/>
                </a:solidFill>
                <a:effectLst/>
                <a:uLnTx/>
                <a:uFillTx/>
                <a:latin typeface="Gill Sans"/>
                <a:ea typeface="Gill Sans"/>
                <a:cs typeface="Gill Sans"/>
                <a:sym typeface="Gill Sans"/>
              </a:rPr>
              <a:t>Accreditation Process 2023-24</a:t>
            </a:r>
          </a:p>
        </p:txBody>
      </p:sp>
      <p:sp>
        <p:nvSpPr>
          <p:cNvPr id="239" name="Google Shape;239;g248bfcaf1fd_0_0"/>
          <p:cNvSpPr txBox="1"/>
          <p:nvPr/>
        </p:nvSpPr>
        <p:spPr>
          <a:xfrm>
            <a:off x="120400" y="3906350"/>
            <a:ext cx="11951100" cy="915300"/>
          </a:xfrm>
          <a:prstGeom prst="rect">
            <a:avLst/>
          </a:prstGeom>
          <a:noFill/>
          <a:ln>
            <a:noFill/>
          </a:ln>
        </p:spPr>
        <p:txBody>
          <a:bodyPr spcFirstLastPara="1" wrap="square" lIns="117825" tIns="117825" rIns="117825" bIns="117825" anchor="t" anchorCtr="0">
            <a:spAutoFit/>
          </a:bodyPr>
          <a:lstStyle/>
          <a:p>
            <a:pPr marL="0" marR="0" lvl="0" indent="0" algn="ctr" rtl="0">
              <a:lnSpc>
                <a:spcPct val="100000"/>
              </a:lnSpc>
              <a:spcBef>
                <a:spcPts val="0"/>
              </a:spcBef>
              <a:spcAft>
                <a:spcPts val="0"/>
              </a:spcAft>
              <a:buClr>
                <a:srgbClr val="000000"/>
              </a:buClr>
              <a:buSzPts val="4500"/>
              <a:buFont typeface="Arial"/>
              <a:buNone/>
            </a:pPr>
            <a:r>
              <a:rPr lang="en-US" sz="4400">
                <a:solidFill>
                  <a:schemeClr val="lt1"/>
                </a:solidFill>
                <a:latin typeface="Gill Sans"/>
                <a:ea typeface="Gill Sans"/>
                <a:cs typeface="Gill Sans"/>
                <a:sym typeface="Gill Sans"/>
              </a:rPr>
              <a:t>IEFA and Student Performance</a:t>
            </a:r>
            <a:r>
              <a:rPr lang="en-US" sz="4400" b="0" i="0" u="none" strike="noStrike" cap="none">
                <a:solidFill>
                  <a:schemeClr val="lt1"/>
                </a:solidFill>
                <a:latin typeface="Gill Sans"/>
                <a:ea typeface="Gill Sans"/>
                <a:cs typeface="Gill Sans"/>
                <a:sym typeface="Gill Sans"/>
              </a:rPr>
              <a:t>  </a:t>
            </a:r>
            <a:endParaRPr sz="4400" b="0" i="0" u="none" strike="noStrike" cap="none">
              <a:solidFill>
                <a:schemeClr val="lt1"/>
              </a:solidFill>
              <a:latin typeface="Gill Sans"/>
              <a:ea typeface="Gill Sans"/>
              <a:cs typeface="Gill Sans"/>
              <a:sym typeface="Gill Sans"/>
            </a:endParaRPr>
          </a:p>
        </p:txBody>
      </p:sp>
      <p:sp>
        <p:nvSpPr>
          <p:cNvPr id="238" name="Google Shape;238;g248bfcaf1fd_0_0"/>
          <p:cNvSpPr txBox="1"/>
          <p:nvPr/>
        </p:nvSpPr>
        <p:spPr>
          <a:xfrm>
            <a:off x="544016" y="5254902"/>
            <a:ext cx="11103900" cy="919500"/>
          </a:xfrm>
          <a:prstGeom prst="rect">
            <a:avLst/>
          </a:prstGeom>
          <a:noFill/>
          <a:ln>
            <a:noFill/>
          </a:ln>
        </p:spPr>
        <p:txBody>
          <a:bodyPr spcFirstLastPara="1" wrap="square" lIns="117825" tIns="58900" rIns="117825" bIns="58900" anchor="t" anchorCtr="0">
            <a:spAutoFit/>
          </a:bodyPr>
          <a:lstStyle/>
          <a:p>
            <a:pPr marL="0" marR="0" lvl="0" indent="0" algn="ctr" rtl="0">
              <a:lnSpc>
                <a:spcPct val="100000"/>
              </a:lnSpc>
              <a:spcBef>
                <a:spcPts val="0"/>
              </a:spcBef>
              <a:spcAft>
                <a:spcPts val="0"/>
              </a:spcAft>
              <a:buClr>
                <a:srgbClr val="9E9A97"/>
              </a:buClr>
              <a:buSzPts val="2300"/>
              <a:buFont typeface="Candara"/>
              <a:buNone/>
            </a:pPr>
            <a:r>
              <a:rPr lang="en-US" sz="2600" b="0" i="0" u="none" strike="noStrike" cap="none">
                <a:solidFill>
                  <a:schemeClr val="dk1"/>
                </a:solidFill>
                <a:latin typeface="Candara"/>
                <a:ea typeface="Candara"/>
                <a:cs typeface="Candara"/>
                <a:sym typeface="Candara"/>
              </a:rPr>
              <a:t>Office of Public Instruction Staff</a:t>
            </a:r>
            <a:endParaRPr sz="2600" b="0" i="0" u="none" strike="noStrike" cap="none">
              <a:solidFill>
                <a:schemeClr val="dk1"/>
              </a:solidFill>
              <a:latin typeface="Candara"/>
              <a:ea typeface="Candara"/>
              <a:cs typeface="Candara"/>
              <a:sym typeface="Candara"/>
            </a:endParaRPr>
          </a:p>
          <a:p>
            <a:pPr marL="0" marR="0" lvl="0" indent="0" algn="ctr" rtl="0">
              <a:lnSpc>
                <a:spcPct val="100000"/>
              </a:lnSpc>
              <a:spcBef>
                <a:spcPts val="0"/>
              </a:spcBef>
              <a:spcAft>
                <a:spcPts val="0"/>
              </a:spcAft>
              <a:buClr>
                <a:srgbClr val="9E9A97"/>
              </a:buClr>
              <a:buSzPts val="2300"/>
              <a:buFont typeface="Candara"/>
              <a:buNone/>
            </a:pPr>
            <a:r>
              <a:rPr lang="en-US" sz="2600">
                <a:solidFill>
                  <a:schemeClr val="dk1"/>
                </a:solidFill>
                <a:latin typeface="Candara"/>
                <a:ea typeface="Candara"/>
                <a:cs typeface="Candara"/>
                <a:sym typeface="Candara"/>
              </a:rPr>
              <a:t>November</a:t>
            </a:r>
            <a:r>
              <a:rPr lang="en-US" sz="2600" b="0" i="0" u="none" strike="noStrike" cap="none">
                <a:solidFill>
                  <a:schemeClr val="dk1"/>
                </a:solidFill>
                <a:latin typeface="Candara"/>
                <a:ea typeface="Candara"/>
                <a:cs typeface="Candara"/>
                <a:sym typeface="Candara"/>
              </a:rPr>
              <a:t> 2023</a:t>
            </a:r>
            <a:endParaRPr sz="2600" b="0" i="0" u="none" strike="noStrike" cap="none">
              <a:solidFill>
                <a:schemeClr val="dk1"/>
              </a:solidFill>
              <a:latin typeface="Candara"/>
              <a:ea typeface="Candara"/>
              <a:cs typeface="Candara"/>
              <a:sym typeface="Candara"/>
            </a:endParaRPr>
          </a:p>
        </p:txBody>
      </p:sp>
      <p:sp>
        <p:nvSpPr>
          <p:cNvPr id="240" name="Google Shape;240;g248bfcaf1fd_0_0"/>
          <p:cNvSpPr txBox="1">
            <a:spLocks noGrp="1"/>
          </p:cNvSpPr>
          <p:nvPr>
            <p:ph type="sldNum" idx="12"/>
          </p:nvPr>
        </p:nvSpPr>
        <p:spPr>
          <a:xfrm>
            <a:off x="8985500" y="6318130"/>
            <a:ext cx="2844900" cy="365100"/>
          </a:xfrm>
          <a:prstGeom prst="rect">
            <a:avLst/>
          </a:prstGeom>
          <a:noFill/>
          <a:ln>
            <a:noFill/>
          </a:ln>
        </p:spPr>
        <p:txBody>
          <a:bodyPr spcFirstLastPara="1" wrap="square" lIns="117825" tIns="58900" rIns="117825" bIns="58900" anchor="t" anchorCtr="0">
            <a:noAutofit/>
          </a:bodyPr>
          <a:lstStyle/>
          <a:p>
            <a:pPr marL="0" lvl="0" indent="0" algn="r" rtl="0">
              <a:lnSpc>
                <a:spcPct val="100000"/>
              </a:lnSpc>
              <a:spcBef>
                <a:spcPts val="0"/>
              </a:spcBef>
              <a:spcAft>
                <a:spcPts val="0"/>
              </a:spcAft>
              <a:buClr>
                <a:srgbClr val="000000"/>
              </a:buClr>
              <a:buSzPts val="2300"/>
              <a:buFont typeface="Arial"/>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330"/>
        <p:cNvGrpSpPr/>
        <p:nvPr/>
      </p:nvGrpSpPr>
      <p:grpSpPr>
        <a:xfrm>
          <a:off x="0" y="0"/>
          <a:ext cx="0" cy="0"/>
          <a:chOff x="0" y="0"/>
          <a:chExt cx="0" cy="0"/>
        </a:xfrm>
      </p:grpSpPr>
      <p:sp>
        <p:nvSpPr>
          <p:cNvPr id="331" name="Google Shape;331;g29bdd6c84fd_0_698">
            <a:extLst>
              <a:ext uri="{C183D7F6-B498-43B3-948B-1728B52AA6E4}">
                <adec:decorative xmlns:adec="http://schemas.microsoft.com/office/drawing/2017/decorative" val="1"/>
              </a:ext>
            </a:extLst>
          </p:cNvPr>
          <p:cNvSpPr/>
          <p:nvPr/>
        </p:nvSpPr>
        <p:spPr>
          <a:xfrm>
            <a:off x="0" y="2019476"/>
            <a:ext cx="12192000" cy="4105800"/>
          </a:xfrm>
          <a:prstGeom prst="rect">
            <a:avLst/>
          </a:prstGeom>
          <a:gradFill>
            <a:gsLst>
              <a:gs pos="0">
                <a:srgbClr val="DFDBD5">
                  <a:alpha val="0"/>
                </a:srgbClr>
              </a:gs>
              <a:gs pos="100000">
                <a:schemeClr val="lt2"/>
              </a:gs>
            </a:gsLst>
            <a:lin ang="5400012"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Gill Sans"/>
              <a:ea typeface="Gill Sans"/>
              <a:cs typeface="Gill Sans"/>
              <a:sym typeface="Gill Sans"/>
            </a:endParaRPr>
          </a:p>
        </p:txBody>
      </p:sp>
      <p:pic>
        <p:nvPicPr>
          <p:cNvPr id="332" name="Google Shape;332;g29bdd6c84fd_0_698">
            <a:extLst>
              <a:ext uri="{C183D7F6-B498-43B3-948B-1728B52AA6E4}">
                <adec:decorative xmlns:adec="http://schemas.microsoft.com/office/drawing/2017/decorative" val="1"/>
              </a:ext>
            </a:extLst>
          </p:cNvPr>
          <p:cNvPicPr preferRelativeResize="0"/>
          <p:nvPr/>
        </p:nvPicPr>
        <p:blipFill rotWithShape="1">
          <a:blip r:embed="rId3">
            <a:alphaModFix/>
          </a:blip>
          <a:srcRect t="1540" b="-1539"/>
          <a:stretch/>
        </p:blipFill>
        <p:spPr>
          <a:xfrm>
            <a:off x="0" y="6126480"/>
            <a:ext cx="12192000" cy="742950"/>
          </a:xfrm>
          <a:prstGeom prst="rect">
            <a:avLst/>
          </a:prstGeom>
          <a:noFill/>
          <a:ln>
            <a:noFill/>
          </a:ln>
        </p:spPr>
      </p:pic>
      <p:cxnSp>
        <p:nvCxnSpPr>
          <p:cNvPr id="333" name="Google Shape;333;g29bdd6c84fd_0_698">
            <a:extLst>
              <a:ext uri="{C183D7F6-B498-43B3-948B-1728B52AA6E4}">
                <adec:decorative xmlns:adec="http://schemas.microsoft.com/office/drawing/2017/decorative" val="1"/>
              </a:ext>
            </a:extLst>
          </p:cNvPr>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cxnSp>
        <p:nvCxnSpPr>
          <p:cNvPr id="334" name="Google Shape;334;g29bdd6c84fd_0_698">
            <a:extLst>
              <a:ext uri="{C183D7F6-B498-43B3-948B-1728B52AA6E4}">
                <adec:decorative xmlns:adec="http://schemas.microsoft.com/office/drawing/2017/decorative" val="1"/>
              </a:ext>
            </a:extLst>
          </p:cNvPr>
          <p:cNvCxnSpPr/>
          <p:nvPr/>
        </p:nvCxnSpPr>
        <p:spPr>
          <a:xfrm>
            <a:off x="1453896" y="1847088"/>
            <a:ext cx="9607500" cy="0"/>
          </a:xfrm>
          <a:prstGeom prst="straightConnector1">
            <a:avLst/>
          </a:prstGeom>
          <a:noFill/>
          <a:ln w="31750" cap="flat" cmpd="sng">
            <a:solidFill>
              <a:schemeClr val="accent1"/>
            </a:solidFill>
            <a:prstDash val="solid"/>
            <a:round/>
            <a:headEnd type="none" w="sm" len="sm"/>
            <a:tailEnd type="none" w="sm" len="sm"/>
          </a:ln>
        </p:spPr>
      </p:cxnSp>
      <p:pic>
        <p:nvPicPr>
          <p:cNvPr id="335" name="Google Shape;335;g29bdd6c84fd_0_698">
            <a:extLst>
              <a:ext uri="{C183D7F6-B498-43B3-948B-1728B52AA6E4}">
                <adec:decorative xmlns:adec="http://schemas.microsoft.com/office/drawing/2017/decorative" val="1"/>
              </a:ext>
            </a:extLst>
          </p:cNvPr>
          <p:cNvPicPr preferRelativeResize="0"/>
          <p:nvPr/>
        </p:nvPicPr>
        <p:blipFill rotWithShape="1">
          <a:blip r:embed="rId4">
            <a:alphaModFix/>
          </a:blip>
          <a:srcRect l="28891"/>
          <a:stretch/>
        </p:blipFill>
        <p:spPr>
          <a:xfrm>
            <a:off x="-617" y="-38090"/>
            <a:ext cx="12191696" cy="6857990"/>
          </a:xfrm>
          <a:prstGeom prst="rect">
            <a:avLst/>
          </a:prstGeom>
          <a:noFill/>
          <a:ln>
            <a:noFill/>
          </a:ln>
        </p:spPr>
      </p:pic>
      <p:sp>
        <p:nvSpPr>
          <p:cNvPr id="336" name="Google Shape;336;g29bdd6c84fd_0_698">
            <a:extLst>
              <a:ext uri="{C183D7F6-B498-43B3-948B-1728B52AA6E4}">
                <adec:decorative xmlns:adec="http://schemas.microsoft.com/office/drawing/2017/decorative" val="1"/>
              </a:ext>
            </a:extLst>
          </p:cNvPr>
          <p:cNvSpPr/>
          <p:nvPr/>
        </p:nvSpPr>
        <p:spPr>
          <a:xfrm>
            <a:off x="3891643" y="636753"/>
            <a:ext cx="8299500" cy="5572800"/>
          </a:xfrm>
          <a:prstGeom prst="rect">
            <a:avLst/>
          </a:prstGeom>
          <a:solidFill>
            <a:srgbClr val="000001">
              <a:alpha val="7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337" name="Google Shape;337;g29bdd6c84fd_0_698"/>
          <p:cNvSpPr txBox="1">
            <a:spLocks noGrp="1"/>
          </p:cNvSpPr>
          <p:nvPr>
            <p:ph type="title"/>
          </p:nvPr>
        </p:nvSpPr>
        <p:spPr>
          <a:xfrm>
            <a:off x="4063421" y="804520"/>
            <a:ext cx="6815700" cy="1049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FFFE"/>
              </a:buClr>
              <a:buSzPts val="3200"/>
              <a:buFont typeface="Gill Sans"/>
              <a:buNone/>
            </a:pPr>
            <a:r>
              <a:rPr lang="en-US">
                <a:solidFill>
                  <a:srgbClr val="FFFFFE"/>
                </a:solidFill>
              </a:rPr>
              <a:t>ACCREDITATION STANDARD</a:t>
            </a:r>
            <a:br>
              <a:rPr lang="en-US">
                <a:solidFill>
                  <a:srgbClr val="FFFFFE"/>
                </a:solidFill>
              </a:rPr>
            </a:br>
            <a:endParaRPr>
              <a:solidFill>
                <a:srgbClr val="FFFFFE"/>
              </a:solidFill>
            </a:endParaRPr>
          </a:p>
        </p:txBody>
      </p:sp>
      <p:cxnSp>
        <p:nvCxnSpPr>
          <p:cNvPr id="338" name="Google Shape;338;g29bdd6c84fd_0_698">
            <a:extLst>
              <a:ext uri="{C183D7F6-B498-43B3-948B-1728B52AA6E4}">
                <adec:decorative xmlns:adec="http://schemas.microsoft.com/office/drawing/2017/decorative" val="1"/>
              </a:ext>
            </a:extLst>
          </p:cNvPr>
          <p:cNvCxnSpPr/>
          <p:nvPr/>
        </p:nvCxnSpPr>
        <p:spPr>
          <a:xfrm>
            <a:off x="4065789" y="1847088"/>
            <a:ext cx="6813300" cy="0"/>
          </a:xfrm>
          <a:prstGeom prst="straightConnector1">
            <a:avLst/>
          </a:prstGeom>
          <a:noFill/>
          <a:ln w="31750" cap="flat" cmpd="sng">
            <a:solidFill>
              <a:srgbClr val="494D99"/>
            </a:solidFill>
            <a:prstDash val="solid"/>
            <a:round/>
            <a:headEnd type="none" w="sm" len="sm"/>
            <a:tailEnd type="none" w="sm" len="sm"/>
          </a:ln>
        </p:spPr>
      </p:cxnSp>
      <p:sp>
        <p:nvSpPr>
          <p:cNvPr id="339" name="Google Shape;339;g29bdd6c84fd_0_698"/>
          <p:cNvSpPr txBox="1"/>
          <p:nvPr/>
        </p:nvSpPr>
        <p:spPr>
          <a:xfrm>
            <a:off x="4063421" y="2015733"/>
            <a:ext cx="6815700" cy="4021200"/>
          </a:xfrm>
          <a:prstGeom prst="rect">
            <a:avLst/>
          </a:prstGeom>
          <a:noFill/>
          <a:ln>
            <a:noFill/>
          </a:ln>
        </p:spPr>
        <p:txBody>
          <a:bodyPr spcFirstLastPara="1" wrap="square" lIns="91425" tIns="45700" rIns="91425" bIns="45700" anchor="t" anchorCtr="0">
            <a:normAutofit/>
          </a:bodyPr>
          <a:lstStyle/>
          <a:p>
            <a:pPr marL="0" marR="0" lvl="0" indent="114300" algn="l" rtl="0">
              <a:lnSpc>
                <a:spcPct val="110000"/>
              </a:lnSpc>
              <a:spcBef>
                <a:spcPts val="0"/>
              </a:spcBef>
              <a:spcAft>
                <a:spcPts val="0"/>
              </a:spcAft>
              <a:buClr>
                <a:srgbClr val="494D99"/>
              </a:buClr>
              <a:buSzPts val="1800"/>
              <a:buFont typeface="Arial"/>
              <a:buNone/>
            </a:pPr>
            <a:endParaRPr sz="1800" b="1">
              <a:solidFill>
                <a:srgbClr val="FFFFFE"/>
              </a:solidFill>
              <a:latin typeface="Gill Sans"/>
              <a:ea typeface="Gill Sans"/>
              <a:cs typeface="Gill Sans"/>
              <a:sym typeface="Gill Sans"/>
            </a:endParaRPr>
          </a:p>
          <a:p>
            <a:pPr marL="0" marR="0" lvl="0" indent="0" algn="l" rtl="0">
              <a:lnSpc>
                <a:spcPct val="110000"/>
              </a:lnSpc>
              <a:spcBef>
                <a:spcPts val="600"/>
              </a:spcBef>
              <a:spcAft>
                <a:spcPts val="0"/>
              </a:spcAft>
              <a:buClr>
                <a:srgbClr val="494D99"/>
              </a:buClr>
              <a:buSzPts val="1800"/>
              <a:buFont typeface="Arial"/>
              <a:buNone/>
            </a:pPr>
            <a:r>
              <a:rPr lang="en-US" sz="1800" b="1">
                <a:solidFill>
                  <a:srgbClr val="FFFFFE"/>
                </a:solidFill>
                <a:latin typeface="Gill Sans"/>
                <a:ea typeface="Gill Sans"/>
                <a:cs typeface="Gill Sans"/>
                <a:sym typeface="Gill Sans"/>
              </a:rPr>
              <a:t>Policy for Indian Education for All:  </a:t>
            </a:r>
            <a:endParaRPr/>
          </a:p>
          <a:p>
            <a:pPr marL="0" marR="0" lvl="0" indent="114300" algn="l" rtl="0">
              <a:lnSpc>
                <a:spcPct val="110000"/>
              </a:lnSpc>
              <a:spcBef>
                <a:spcPts val="600"/>
              </a:spcBef>
              <a:spcAft>
                <a:spcPts val="0"/>
              </a:spcAft>
              <a:buClr>
                <a:srgbClr val="494D99"/>
              </a:buClr>
              <a:buSzPts val="1800"/>
              <a:buFont typeface="Arial"/>
              <a:buNone/>
            </a:pPr>
            <a:endParaRPr sz="1800" b="1">
              <a:solidFill>
                <a:srgbClr val="FFFFFE"/>
              </a:solidFill>
              <a:latin typeface="Gill Sans"/>
              <a:ea typeface="Gill Sans"/>
              <a:cs typeface="Gill Sans"/>
              <a:sym typeface="Gill Sans"/>
            </a:endParaRPr>
          </a:p>
          <a:p>
            <a:pPr marL="0" marR="0" lvl="0" indent="0" algn="l" rtl="0">
              <a:lnSpc>
                <a:spcPct val="110000"/>
              </a:lnSpc>
              <a:spcBef>
                <a:spcPts val="600"/>
              </a:spcBef>
              <a:spcAft>
                <a:spcPts val="0"/>
              </a:spcAft>
              <a:buClr>
                <a:srgbClr val="494D99"/>
              </a:buClr>
              <a:buSzPts val="1800"/>
              <a:buFont typeface="Arial"/>
              <a:buNone/>
            </a:pPr>
            <a:r>
              <a:rPr lang="en-US" sz="1800">
                <a:solidFill>
                  <a:srgbClr val="FFFFFE"/>
                </a:solidFill>
                <a:latin typeface="Gill Sans"/>
                <a:ea typeface="Gill Sans"/>
                <a:cs typeface="Gill Sans"/>
                <a:sym typeface="Gill Sans"/>
              </a:rPr>
              <a:t>10.55.901, 902, 904: Elementary, Middle Grades, and High School Programs:</a:t>
            </a:r>
            <a:endParaRPr/>
          </a:p>
          <a:p>
            <a:pPr marL="0" marR="0" lvl="0" indent="0" algn="l" rtl="0">
              <a:lnSpc>
                <a:spcPct val="110000"/>
              </a:lnSpc>
              <a:spcBef>
                <a:spcPts val="600"/>
              </a:spcBef>
              <a:spcAft>
                <a:spcPts val="0"/>
              </a:spcAft>
              <a:buClr>
                <a:srgbClr val="494D99"/>
              </a:buClr>
              <a:buSzPts val="1800"/>
              <a:buFont typeface="Arial"/>
              <a:buNone/>
            </a:pPr>
            <a:r>
              <a:rPr lang="en-US" sz="1800">
                <a:solidFill>
                  <a:schemeClr val="lt1"/>
                </a:solidFill>
                <a:latin typeface="Calibri"/>
                <a:ea typeface="Calibri"/>
                <a:cs typeface="Calibri"/>
                <a:sym typeface="Calibri"/>
              </a:rPr>
              <a:t>…….must have an education program aligned to the program area standards that the content standards and content-specific grade-band learning progressions and recognizes the distinct and unique cultural heritages of American Indians.</a:t>
            </a:r>
            <a:endParaRPr sz="1800">
              <a:solidFill>
                <a:schemeClr val="lt1"/>
              </a:solidFill>
              <a:latin typeface="Gill Sans"/>
              <a:ea typeface="Gill Sans"/>
              <a:cs typeface="Gill Sans"/>
              <a:sym typeface="Gill Sans"/>
            </a:endParaRPr>
          </a:p>
          <a:p>
            <a:pPr marL="0" marR="0" lvl="0" indent="114300" algn="l" rtl="0">
              <a:lnSpc>
                <a:spcPct val="110000"/>
              </a:lnSpc>
              <a:spcBef>
                <a:spcPts val="600"/>
              </a:spcBef>
              <a:spcAft>
                <a:spcPts val="0"/>
              </a:spcAft>
              <a:buClr>
                <a:srgbClr val="494D99"/>
              </a:buClr>
              <a:buSzPts val="1800"/>
              <a:buFont typeface="Arial"/>
              <a:buNone/>
            </a:pPr>
            <a:endParaRPr sz="1800">
              <a:solidFill>
                <a:srgbClr val="FFFFFE"/>
              </a:solidFill>
              <a:latin typeface="Gill Sans"/>
              <a:ea typeface="Gill Sans"/>
              <a:cs typeface="Gill Sans"/>
              <a:sym typeface="Gill Sans"/>
            </a:endParaRPr>
          </a:p>
        </p:txBody>
      </p:sp>
      <p:pic>
        <p:nvPicPr>
          <p:cNvPr id="340" name="Google Shape;340;g29bdd6c84fd_0_698" descr="image001"/>
          <p:cNvPicPr preferRelativeResize="0"/>
          <p:nvPr/>
        </p:nvPicPr>
        <p:blipFill rotWithShape="1">
          <a:blip r:embed="rId5">
            <a:alphaModFix/>
          </a:blip>
          <a:srcRect/>
          <a:stretch/>
        </p:blipFill>
        <p:spPr>
          <a:xfrm>
            <a:off x="10796270" y="5600700"/>
            <a:ext cx="1362075" cy="1219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344"/>
        <p:cNvGrpSpPr/>
        <p:nvPr/>
      </p:nvGrpSpPr>
      <p:grpSpPr>
        <a:xfrm>
          <a:off x="0" y="0"/>
          <a:ext cx="0" cy="0"/>
          <a:chOff x="0" y="0"/>
          <a:chExt cx="0" cy="0"/>
        </a:xfrm>
      </p:grpSpPr>
      <p:pic>
        <p:nvPicPr>
          <p:cNvPr id="345" name="Google Shape;345;g29bdd6c84fd_0_711">
            <a:hlinkClick r:id="rId3"/>
            <a:extLst>
              <a:ext uri="{C183D7F6-B498-43B3-948B-1728B52AA6E4}">
                <adec:decorative xmlns:adec="http://schemas.microsoft.com/office/drawing/2017/decorative" val="1"/>
              </a:ext>
            </a:extLst>
          </p:cNvPr>
          <p:cNvPicPr preferRelativeResize="0"/>
          <p:nvPr/>
        </p:nvPicPr>
        <p:blipFill rotWithShape="1">
          <a:blip r:embed="rId4">
            <a:alphaModFix/>
          </a:blip>
          <a:srcRect t="5689" b="5413"/>
          <a:stretch/>
        </p:blipFill>
        <p:spPr>
          <a:xfrm>
            <a:off x="2" y="10"/>
            <a:ext cx="6094409" cy="6857990"/>
          </a:xfrm>
          <a:prstGeom prst="rect">
            <a:avLst/>
          </a:prstGeom>
          <a:noFill/>
          <a:ln>
            <a:noFill/>
          </a:ln>
        </p:spPr>
      </p:pic>
      <p:pic>
        <p:nvPicPr>
          <p:cNvPr id="346" name="Google Shape;346;g29bdd6c84fd_0_711">
            <a:extLst>
              <a:ext uri="{C183D7F6-B498-43B3-948B-1728B52AA6E4}">
                <adec:decorative xmlns:adec="http://schemas.microsoft.com/office/drawing/2017/decorative" val="1"/>
              </a:ext>
            </a:extLst>
          </p:cNvPr>
          <p:cNvPicPr preferRelativeResize="0"/>
          <p:nvPr/>
        </p:nvPicPr>
        <p:blipFill rotWithShape="1">
          <a:blip r:embed="rId5">
            <a:alphaModFix/>
          </a:blip>
          <a:srcRect l="18689" r="28214"/>
          <a:stretch/>
        </p:blipFill>
        <p:spPr>
          <a:xfrm>
            <a:off x="6096051" y="10"/>
            <a:ext cx="6094410" cy="6857990"/>
          </a:xfrm>
          <a:prstGeom prst="rect">
            <a:avLst/>
          </a:prstGeom>
          <a:noFill/>
          <a:ln>
            <a:noFill/>
          </a:ln>
        </p:spPr>
      </p:pic>
      <p:sp>
        <p:nvSpPr>
          <p:cNvPr id="347" name="Google Shape;347;g29bdd6c84fd_0_711">
            <a:extLst>
              <a:ext uri="{C183D7F6-B498-43B3-948B-1728B52AA6E4}">
                <adec:decorative xmlns:adec="http://schemas.microsoft.com/office/drawing/2017/decorative" val="1"/>
              </a:ext>
            </a:extLst>
          </p:cNvPr>
          <p:cNvSpPr/>
          <p:nvPr/>
        </p:nvSpPr>
        <p:spPr>
          <a:xfrm>
            <a:off x="3887192" y="1353662"/>
            <a:ext cx="4414500" cy="4150800"/>
          </a:xfrm>
          <a:prstGeom prst="rect">
            <a:avLst/>
          </a:prstGeom>
          <a:solidFill>
            <a:srgbClr val="000001">
              <a:alpha val="847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cxnSp>
        <p:nvCxnSpPr>
          <p:cNvPr id="348" name="Google Shape;348;g29bdd6c84fd_0_711">
            <a:extLst>
              <a:ext uri="{C183D7F6-B498-43B3-948B-1728B52AA6E4}">
                <adec:decorative xmlns:adec="http://schemas.microsoft.com/office/drawing/2017/decorative" val="1"/>
              </a:ext>
            </a:extLst>
          </p:cNvPr>
          <p:cNvCxnSpPr/>
          <p:nvPr/>
        </p:nvCxnSpPr>
        <p:spPr>
          <a:xfrm>
            <a:off x="4053127" y="2579935"/>
            <a:ext cx="4070700" cy="0"/>
          </a:xfrm>
          <a:prstGeom prst="straightConnector1">
            <a:avLst/>
          </a:prstGeom>
          <a:noFill/>
          <a:ln w="31750" cap="flat" cmpd="sng">
            <a:solidFill>
              <a:srgbClr val="3183D7"/>
            </a:solidFill>
            <a:prstDash val="solid"/>
            <a:round/>
            <a:headEnd type="none" w="sm" len="sm"/>
            <a:tailEnd type="none" w="sm" len="sm"/>
          </a:ln>
        </p:spPr>
      </p:cxnSp>
      <p:sp>
        <p:nvSpPr>
          <p:cNvPr id="349" name="Google Shape;349;g29bdd6c84fd_0_711"/>
          <p:cNvSpPr txBox="1">
            <a:spLocks noGrp="1"/>
          </p:cNvSpPr>
          <p:nvPr>
            <p:ph type="title"/>
          </p:nvPr>
        </p:nvSpPr>
        <p:spPr>
          <a:xfrm>
            <a:off x="4053128" y="1530700"/>
            <a:ext cx="4070700" cy="10491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E"/>
              </a:buClr>
              <a:buSzPts val="3200"/>
              <a:buFont typeface="Gill Sans"/>
              <a:buNone/>
            </a:pPr>
            <a:r>
              <a:rPr lang="en-US" u="sng">
                <a:solidFill>
                  <a:srgbClr val="FFFFFE"/>
                </a:solidFill>
                <a:hlinkClick r:id="rId3">
                  <a:extLst>
                    <a:ext uri="{A12FA001-AC4F-418D-AE19-62706E023703}">
                      <ahyp:hlinkClr xmlns:ahyp="http://schemas.microsoft.com/office/drawing/2018/hyperlinkcolor" val="tx"/>
                    </a:ext>
                  </a:extLst>
                </a:hlinkClick>
              </a:rPr>
              <a:t>ESSENTIAL UNDERSTANDINGS</a:t>
            </a:r>
            <a:endParaRPr>
              <a:solidFill>
                <a:srgbClr val="FFFFFE"/>
              </a:solidFill>
            </a:endParaRPr>
          </a:p>
        </p:txBody>
      </p:sp>
      <p:sp>
        <p:nvSpPr>
          <p:cNvPr id="350" name="Google Shape;350;g29bdd6c84fd_0_711"/>
          <p:cNvSpPr txBox="1">
            <a:spLocks noGrp="1"/>
          </p:cNvSpPr>
          <p:nvPr>
            <p:ph type="body" idx="1"/>
          </p:nvPr>
        </p:nvSpPr>
        <p:spPr>
          <a:xfrm>
            <a:off x="4053128" y="2723314"/>
            <a:ext cx="4070700" cy="2613600"/>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rgbClr val="3183D7"/>
              </a:buClr>
              <a:buSzPts val="1100"/>
              <a:buNone/>
            </a:pPr>
            <a:r>
              <a:rPr lang="en-US" sz="1100" b="1">
                <a:solidFill>
                  <a:srgbClr val="FFFFFE"/>
                </a:solidFill>
              </a:rPr>
              <a:t>EU 1: </a:t>
            </a:r>
            <a:r>
              <a:rPr lang="en-US" sz="1100">
                <a:solidFill>
                  <a:srgbClr val="FFFFFE"/>
                </a:solidFill>
              </a:rPr>
              <a:t>Tribal Diversity</a:t>
            </a:r>
            <a:endParaRPr/>
          </a:p>
          <a:p>
            <a:pPr marL="0" lvl="0" indent="0" algn="l" rtl="0">
              <a:lnSpc>
                <a:spcPct val="110000"/>
              </a:lnSpc>
              <a:spcBef>
                <a:spcPts val="1000"/>
              </a:spcBef>
              <a:spcAft>
                <a:spcPts val="0"/>
              </a:spcAft>
              <a:buClr>
                <a:srgbClr val="3183D7"/>
              </a:buClr>
              <a:buSzPts val="1100"/>
              <a:buNone/>
            </a:pPr>
            <a:r>
              <a:rPr lang="en-US" sz="1100" b="1">
                <a:solidFill>
                  <a:srgbClr val="FFFFFE"/>
                </a:solidFill>
              </a:rPr>
              <a:t>EU 2: </a:t>
            </a:r>
            <a:r>
              <a:rPr lang="en-US" sz="1100">
                <a:solidFill>
                  <a:srgbClr val="FFFFFE"/>
                </a:solidFill>
              </a:rPr>
              <a:t>Individual Diversity</a:t>
            </a:r>
            <a:endParaRPr/>
          </a:p>
          <a:p>
            <a:pPr marL="0" lvl="0" indent="0" algn="l" rtl="0">
              <a:lnSpc>
                <a:spcPct val="110000"/>
              </a:lnSpc>
              <a:spcBef>
                <a:spcPts val="1000"/>
              </a:spcBef>
              <a:spcAft>
                <a:spcPts val="0"/>
              </a:spcAft>
              <a:buClr>
                <a:srgbClr val="3183D7"/>
              </a:buClr>
              <a:buSzPts val="1100"/>
              <a:buNone/>
            </a:pPr>
            <a:r>
              <a:rPr lang="en-US" sz="1100" b="1">
                <a:solidFill>
                  <a:srgbClr val="FFFFFE"/>
                </a:solidFill>
              </a:rPr>
              <a:t>EU 3: </a:t>
            </a:r>
            <a:r>
              <a:rPr lang="en-US" sz="1100">
                <a:solidFill>
                  <a:srgbClr val="FFFFFE"/>
                </a:solidFill>
              </a:rPr>
              <a:t>Persistence of Spirituality and Beliefs.  Oral Histories</a:t>
            </a:r>
            <a:endParaRPr/>
          </a:p>
          <a:p>
            <a:pPr marL="0" lvl="0" indent="0" algn="l" rtl="0">
              <a:lnSpc>
                <a:spcPct val="110000"/>
              </a:lnSpc>
              <a:spcBef>
                <a:spcPts val="1000"/>
              </a:spcBef>
              <a:spcAft>
                <a:spcPts val="0"/>
              </a:spcAft>
              <a:buClr>
                <a:srgbClr val="3183D7"/>
              </a:buClr>
              <a:buSzPts val="1100"/>
              <a:buNone/>
            </a:pPr>
            <a:r>
              <a:rPr lang="en-US" sz="1100" b="1">
                <a:solidFill>
                  <a:srgbClr val="FFFFFE"/>
                </a:solidFill>
              </a:rPr>
              <a:t>EU 4: </a:t>
            </a:r>
            <a:r>
              <a:rPr lang="en-US" sz="1100">
                <a:solidFill>
                  <a:srgbClr val="FFFFFE"/>
                </a:solidFill>
              </a:rPr>
              <a:t>Treaty Process.  Tribal and U.S. Government Roles</a:t>
            </a:r>
            <a:endParaRPr/>
          </a:p>
          <a:p>
            <a:pPr marL="0" lvl="0" indent="0" algn="l" rtl="0">
              <a:lnSpc>
                <a:spcPct val="110000"/>
              </a:lnSpc>
              <a:spcBef>
                <a:spcPts val="1000"/>
              </a:spcBef>
              <a:spcAft>
                <a:spcPts val="0"/>
              </a:spcAft>
              <a:buClr>
                <a:srgbClr val="3183D7"/>
              </a:buClr>
              <a:buSzPts val="1100"/>
              <a:buNone/>
            </a:pPr>
            <a:r>
              <a:rPr lang="en-US" sz="1100" b="1">
                <a:solidFill>
                  <a:srgbClr val="FFFFFE"/>
                </a:solidFill>
              </a:rPr>
              <a:t>EU 5: </a:t>
            </a:r>
            <a:r>
              <a:rPr lang="en-US" sz="1100">
                <a:solidFill>
                  <a:srgbClr val="FFFFFE"/>
                </a:solidFill>
              </a:rPr>
              <a:t>Federal Policy Periods</a:t>
            </a:r>
            <a:endParaRPr/>
          </a:p>
          <a:p>
            <a:pPr marL="0" lvl="0" indent="0" algn="l" rtl="0">
              <a:lnSpc>
                <a:spcPct val="110000"/>
              </a:lnSpc>
              <a:spcBef>
                <a:spcPts val="1000"/>
              </a:spcBef>
              <a:spcAft>
                <a:spcPts val="0"/>
              </a:spcAft>
              <a:buClr>
                <a:srgbClr val="3183D7"/>
              </a:buClr>
              <a:buSzPts val="1100"/>
              <a:buNone/>
            </a:pPr>
            <a:r>
              <a:rPr lang="en-US" sz="1100" b="1">
                <a:solidFill>
                  <a:srgbClr val="FFFFFE"/>
                </a:solidFill>
              </a:rPr>
              <a:t>EU 6: </a:t>
            </a:r>
            <a:r>
              <a:rPr lang="en-US" sz="1100">
                <a:solidFill>
                  <a:srgbClr val="FFFFFE"/>
                </a:solidFill>
              </a:rPr>
              <a:t>Historical Perspectives.  Conflicting Narratives</a:t>
            </a:r>
            <a:endParaRPr/>
          </a:p>
          <a:p>
            <a:pPr marL="0" lvl="0" indent="0" algn="l" rtl="0">
              <a:lnSpc>
                <a:spcPct val="110000"/>
              </a:lnSpc>
              <a:spcBef>
                <a:spcPts val="1000"/>
              </a:spcBef>
              <a:spcAft>
                <a:spcPts val="0"/>
              </a:spcAft>
              <a:buClr>
                <a:srgbClr val="3183D7"/>
              </a:buClr>
              <a:buSzPts val="1100"/>
              <a:buNone/>
            </a:pPr>
            <a:r>
              <a:rPr lang="en-US" sz="1100" b="1">
                <a:solidFill>
                  <a:srgbClr val="FFFFFE"/>
                </a:solidFill>
              </a:rPr>
              <a:t>EU 7: </a:t>
            </a:r>
            <a:r>
              <a:rPr lang="en-US" sz="1100">
                <a:solidFill>
                  <a:srgbClr val="FFFFFE"/>
                </a:solidFill>
              </a:rPr>
              <a:t>Sovereignty of Tribal Nations</a:t>
            </a:r>
            <a:endParaRPr/>
          </a:p>
          <a:p>
            <a:pPr marL="228600" lvl="0" indent="-158750" algn="l" rtl="0">
              <a:lnSpc>
                <a:spcPct val="110000"/>
              </a:lnSpc>
              <a:spcBef>
                <a:spcPts val="1000"/>
              </a:spcBef>
              <a:spcAft>
                <a:spcPts val="0"/>
              </a:spcAft>
              <a:buClr>
                <a:srgbClr val="3183D7"/>
              </a:buClr>
              <a:buSzPts val="1100"/>
              <a:buNone/>
            </a:pPr>
            <a:endParaRPr sz="1100">
              <a:solidFill>
                <a:srgbClr val="FFFFFE"/>
              </a:solidFill>
            </a:endParaRPr>
          </a:p>
        </p:txBody>
      </p:sp>
      <p:pic>
        <p:nvPicPr>
          <p:cNvPr id="351" name="Google Shape;351;g29bdd6c84fd_0_711" descr="image001"/>
          <p:cNvPicPr preferRelativeResize="0"/>
          <p:nvPr/>
        </p:nvPicPr>
        <p:blipFill rotWithShape="1">
          <a:blip r:embed="rId6">
            <a:alphaModFix/>
          </a:blip>
          <a:srcRect/>
          <a:stretch/>
        </p:blipFill>
        <p:spPr>
          <a:xfrm>
            <a:off x="0" y="5570679"/>
            <a:ext cx="1362075" cy="1219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355"/>
        <p:cNvGrpSpPr/>
        <p:nvPr/>
      </p:nvGrpSpPr>
      <p:grpSpPr>
        <a:xfrm>
          <a:off x="0" y="0"/>
          <a:ext cx="0" cy="0"/>
          <a:chOff x="0" y="0"/>
          <a:chExt cx="0" cy="0"/>
        </a:xfrm>
      </p:grpSpPr>
      <p:sp>
        <p:nvSpPr>
          <p:cNvPr id="356" name="Google Shape;356;g29bdd6c84fd_0_721"/>
          <p:cNvSpPr txBox="1">
            <a:spLocks noGrp="1"/>
          </p:cNvSpPr>
          <p:nvPr>
            <p:ph type="title"/>
          </p:nvPr>
        </p:nvSpPr>
        <p:spPr>
          <a:xfrm>
            <a:off x="1451579" y="804519"/>
            <a:ext cx="9603300" cy="1049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Font typeface="Gill Sans"/>
              <a:buNone/>
            </a:pPr>
            <a:r>
              <a:rPr lang="en-US"/>
              <a:t>ANB FUNDING</a:t>
            </a:r>
            <a:endParaRPr/>
          </a:p>
        </p:txBody>
      </p:sp>
      <p:sp>
        <p:nvSpPr>
          <p:cNvPr id="357" name="Google Shape;357;g29bdd6c84fd_0_721"/>
          <p:cNvSpPr txBox="1">
            <a:spLocks noGrp="1"/>
          </p:cNvSpPr>
          <p:nvPr>
            <p:ph type="body" idx="1"/>
          </p:nvPr>
        </p:nvSpPr>
        <p:spPr>
          <a:xfrm>
            <a:off x="1451579" y="2015734"/>
            <a:ext cx="4162500" cy="3450600"/>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120000"/>
              </a:lnSpc>
              <a:spcBef>
                <a:spcPts val="0"/>
              </a:spcBef>
              <a:spcAft>
                <a:spcPts val="0"/>
              </a:spcAft>
              <a:buSzPts val="2000"/>
              <a:buChar char="•"/>
            </a:pPr>
            <a:r>
              <a:rPr lang="en-US"/>
              <a:t>The 2005 Legislature allocated funding for districts to implement IEFA in the amount of $20.40 per student.</a:t>
            </a:r>
            <a:endParaRPr/>
          </a:p>
          <a:p>
            <a:pPr marL="228600" lvl="0" indent="-228600" algn="l" rtl="0">
              <a:lnSpc>
                <a:spcPct val="120000"/>
              </a:lnSpc>
              <a:spcBef>
                <a:spcPts val="1000"/>
              </a:spcBef>
              <a:spcAft>
                <a:spcPts val="0"/>
              </a:spcAft>
              <a:buSzPts val="2000"/>
              <a:buChar char="•"/>
            </a:pPr>
            <a:r>
              <a:rPr lang="en-US"/>
              <a:t>Subsequent Legislatures have provided continued funding.  Current amount is $23.28 per student or $100, whichever is greater.</a:t>
            </a:r>
            <a:endParaRPr/>
          </a:p>
        </p:txBody>
      </p:sp>
      <p:pic>
        <p:nvPicPr>
          <p:cNvPr id="358" name="Google Shape;358;g29bdd6c84fd_0_721" descr="image001"/>
          <p:cNvPicPr preferRelativeResize="0"/>
          <p:nvPr/>
        </p:nvPicPr>
        <p:blipFill rotWithShape="1">
          <a:blip r:embed="rId3">
            <a:alphaModFix/>
          </a:blip>
          <a:srcRect/>
          <a:stretch/>
        </p:blipFill>
        <p:spPr>
          <a:xfrm>
            <a:off x="10796270" y="5600700"/>
            <a:ext cx="1362075" cy="1219200"/>
          </a:xfrm>
          <a:prstGeom prst="rect">
            <a:avLst/>
          </a:prstGeom>
          <a:noFill/>
          <a:ln>
            <a:noFill/>
          </a:ln>
        </p:spPr>
      </p:pic>
      <p:pic>
        <p:nvPicPr>
          <p:cNvPr id="359" name="Google Shape;359;g29bdd6c84fd_0_72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277130" y="2015734"/>
            <a:ext cx="4777724" cy="371793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g29bdd6c84fd_0_728"/>
          <p:cNvSpPr txBox="1">
            <a:spLocks noGrp="1"/>
          </p:cNvSpPr>
          <p:nvPr>
            <p:ph type="title"/>
          </p:nvPr>
        </p:nvSpPr>
        <p:spPr>
          <a:xfrm>
            <a:off x="1462773" y="264920"/>
            <a:ext cx="9404700" cy="1605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Font typeface="Gill Sans"/>
              <a:buNone/>
            </a:pPr>
            <a:r>
              <a:rPr lang="en-US" dirty="0"/>
              <a:t>HOW DO I SPEND MY IEFA FUNDING?</a:t>
            </a:r>
            <a:endParaRPr dirty="0"/>
          </a:p>
        </p:txBody>
      </p:sp>
      <p:sp>
        <p:nvSpPr>
          <p:cNvPr id="366" name="Google Shape;366;g29bdd6c84fd_0_728"/>
          <p:cNvSpPr txBox="1">
            <a:spLocks noGrp="1"/>
          </p:cNvSpPr>
          <p:nvPr>
            <p:ph type="body" idx="1"/>
          </p:nvPr>
        </p:nvSpPr>
        <p:spPr>
          <a:xfrm>
            <a:off x="1656459" y="1537049"/>
            <a:ext cx="9603300" cy="34506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SzPts val="2000"/>
              <a:buNone/>
            </a:pPr>
            <a:endParaRPr/>
          </a:p>
          <a:p>
            <a:pPr marL="0" lvl="0" indent="0" algn="l" rtl="0">
              <a:lnSpc>
                <a:spcPct val="120000"/>
              </a:lnSpc>
              <a:spcBef>
                <a:spcPts val="1000"/>
              </a:spcBef>
              <a:spcAft>
                <a:spcPts val="0"/>
              </a:spcAft>
              <a:buSzPts val="2000"/>
              <a:buNone/>
            </a:pPr>
            <a:r>
              <a:rPr lang="en-US"/>
              <a:t>Language from HB 388</a:t>
            </a:r>
            <a:endParaRPr/>
          </a:p>
          <a:p>
            <a:pPr marL="228600" lvl="0" indent="-228600" algn="l" rtl="0">
              <a:lnSpc>
                <a:spcPct val="120000"/>
              </a:lnSpc>
              <a:spcBef>
                <a:spcPts val="1000"/>
              </a:spcBef>
              <a:spcAft>
                <a:spcPts val="0"/>
              </a:spcAft>
              <a:buSzPts val="2000"/>
              <a:buChar char="•"/>
            </a:pPr>
            <a:r>
              <a:rPr lang="en-US" b="1" i="1">
                <a:latin typeface="Calibri"/>
                <a:ea typeface="Calibri"/>
                <a:cs typeface="Calibri"/>
                <a:sym typeface="Calibri"/>
              </a:rPr>
              <a:t>Section 4:</a:t>
            </a:r>
            <a:endParaRPr/>
          </a:p>
          <a:p>
            <a:pPr marL="228600" lvl="0" indent="-228600" algn="l" rtl="0">
              <a:lnSpc>
                <a:spcPct val="120000"/>
              </a:lnSpc>
              <a:spcBef>
                <a:spcPts val="1000"/>
              </a:spcBef>
              <a:spcAft>
                <a:spcPts val="0"/>
              </a:spcAft>
              <a:buSzPts val="2000"/>
              <a:buChar char="•"/>
            </a:pPr>
            <a:r>
              <a:rPr lang="en-US" b="1" i="1">
                <a:latin typeface="Calibri"/>
                <a:ea typeface="Calibri"/>
                <a:cs typeface="Calibri"/>
                <a:sym typeface="Calibri"/>
              </a:rPr>
              <a:t>(4) (a) A public school district that receives an Indian education for all payment may not divert the funds to any purpose other than</a:t>
            </a:r>
            <a:r>
              <a:rPr lang="en-US" b="1" i="1">
                <a:highlight>
                  <a:srgbClr val="FFFF00"/>
                </a:highlight>
                <a:latin typeface="Calibri"/>
                <a:ea typeface="Calibri"/>
                <a:cs typeface="Calibri"/>
                <a:sym typeface="Calibri"/>
              </a:rPr>
              <a:t> curriculum development of an American Indian studies program, providing curriculum and materials to students for the program, and providing training to teachers about the program's curriculum and materials.</a:t>
            </a:r>
            <a:endParaRPr>
              <a:highlight>
                <a:srgbClr val="FFFF00"/>
              </a:highlight>
              <a:latin typeface="Calibri"/>
              <a:ea typeface="Calibri"/>
              <a:cs typeface="Calibri"/>
              <a:sym typeface="Calibri"/>
            </a:endParaRPr>
          </a:p>
          <a:p>
            <a:pPr marL="228600" lvl="0" indent="-101600" algn="l" rtl="0">
              <a:lnSpc>
                <a:spcPct val="120000"/>
              </a:lnSpc>
              <a:spcBef>
                <a:spcPts val="1000"/>
              </a:spcBef>
              <a:spcAft>
                <a:spcPts val="0"/>
              </a:spcAft>
              <a:buSzPts val="2000"/>
              <a:buNone/>
            </a:pPr>
            <a:endParaRPr/>
          </a:p>
        </p:txBody>
      </p:sp>
      <p:pic>
        <p:nvPicPr>
          <p:cNvPr id="365" name="Google Shape;365;g29bdd6c84fd_0_728" descr="image001"/>
          <p:cNvPicPr preferRelativeResize="0"/>
          <p:nvPr/>
        </p:nvPicPr>
        <p:blipFill rotWithShape="1">
          <a:blip r:embed="rId3">
            <a:alphaModFix/>
          </a:blip>
          <a:srcRect/>
          <a:stretch/>
        </p:blipFill>
        <p:spPr>
          <a:xfrm>
            <a:off x="10867496" y="5564641"/>
            <a:ext cx="1362075" cy="1219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g29bdd6c84fd_0_734"/>
          <p:cNvSpPr txBox="1">
            <a:spLocks noGrp="1"/>
          </p:cNvSpPr>
          <p:nvPr>
            <p:ph type="title"/>
          </p:nvPr>
        </p:nvSpPr>
        <p:spPr>
          <a:xfrm>
            <a:off x="1951982" y="9525"/>
            <a:ext cx="8288100" cy="10950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0000"/>
              </a:buClr>
              <a:buSzPts val="4000"/>
              <a:buFont typeface="Gill Sans"/>
              <a:buNone/>
            </a:pPr>
            <a:r>
              <a:rPr lang="en-US" sz="4000">
                <a:solidFill>
                  <a:srgbClr val="FF0000"/>
                </a:solidFill>
              </a:rPr>
              <a:t>IEFA ACROSS SCHOOL DISTRICTS</a:t>
            </a:r>
            <a:endParaRPr/>
          </a:p>
        </p:txBody>
      </p:sp>
      <p:graphicFrame>
        <p:nvGraphicFramePr>
          <p:cNvPr id="372" name="Google Shape;372;g29bdd6c84fd_0_734"/>
          <p:cNvGraphicFramePr/>
          <p:nvPr/>
        </p:nvGraphicFramePr>
        <p:xfrm>
          <a:off x="2427135" y="1252808"/>
          <a:ext cx="7812900" cy="5605200"/>
        </p:xfrm>
        <a:graphic>
          <a:graphicData uri="http://schemas.openxmlformats.org/drawingml/2006/table">
            <a:tbl>
              <a:tblPr firstRow="1" bandRow="1">
                <a:noFill/>
                <a:tableStyleId>{DBBDD127-165D-49BD-83C2-17630D14CB2F}</a:tableStyleId>
              </a:tblPr>
              <a:tblGrid>
                <a:gridCol w="2604300">
                  <a:extLst>
                    <a:ext uri="{9D8B030D-6E8A-4147-A177-3AD203B41FA5}">
                      <a16:colId xmlns:a16="http://schemas.microsoft.com/office/drawing/2014/main" val="20000"/>
                    </a:ext>
                  </a:extLst>
                </a:gridCol>
                <a:gridCol w="2604300">
                  <a:extLst>
                    <a:ext uri="{9D8B030D-6E8A-4147-A177-3AD203B41FA5}">
                      <a16:colId xmlns:a16="http://schemas.microsoft.com/office/drawing/2014/main" val="20001"/>
                    </a:ext>
                  </a:extLst>
                </a:gridCol>
                <a:gridCol w="2604300">
                  <a:extLst>
                    <a:ext uri="{9D8B030D-6E8A-4147-A177-3AD203B41FA5}">
                      <a16:colId xmlns:a16="http://schemas.microsoft.com/office/drawing/2014/main" val="20002"/>
                    </a:ext>
                  </a:extLst>
                </a:gridCol>
              </a:tblGrid>
              <a:tr h="1030400">
                <a:tc>
                  <a:txBody>
                    <a:bodyPr/>
                    <a:lstStyle/>
                    <a:p>
                      <a:pPr marL="0" marR="0" lvl="0" indent="0" algn="l" rtl="0">
                        <a:lnSpc>
                          <a:spcPct val="100000"/>
                        </a:lnSpc>
                        <a:spcBef>
                          <a:spcPts val="0"/>
                        </a:spcBef>
                        <a:spcAft>
                          <a:spcPts val="0"/>
                        </a:spcAft>
                        <a:buClr>
                          <a:schemeClr val="lt1"/>
                        </a:buClr>
                        <a:buSzPts val="1050"/>
                        <a:buFont typeface="Gill Sans"/>
                        <a:buNone/>
                      </a:pPr>
                      <a:r>
                        <a:rPr lang="en-US" sz="1050" b="1" i="0" u="none" strike="noStrike" cap="none">
                          <a:solidFill>
                            <a:schemeClr val="lt1"/>
                          </a:solidFill>
                          <a:latin typeface="Gill Sans"/>
                          <a:ea typeface="Gill Sans"/>
                          <a:cs typeface="Gill Sans"/>
                          <a:sym typeface="Gill Sans"/>
                        </a:rPr>
                        <a:t>District Type X:  Small or mid-sized school district located far from a reservation and serving very few or no American Indian Students</a:t>
                      </a:r>
                      <a:endParaRPr/>
                    </a:p>
                    <a:p>
                      <a:pPr marL="0" marR="0" lvl="0" indent="0" algn="l" rtl="0">
                        <a:spcBef>
                          <a:spcPts val="0"/>
                        </a:spcBef>
                        <a:spcAft>
                          <a:spcPts val="0"/>
                        </a:spcAft>
                        <a:buNone/>
                      </a:pPr>
                      <a:endParaRPr sz="1800"/>
                    </a:p>
                  </a:txBody>
                  <a:tcPr marL="91450" marR="91450" marT="45725" marB="45725"/>
                </a:tc>
                <a:tc>
                  <a:txBody>
                    <a:bodyPr/>
                    <a:lstStyle/>
                    <a:p>
                      <a:pPr marL="0" marR="0" lvl="0" indent="0" algn="l" rtl="0">
                        <a:lnSpc>
                          <a:spcPct val="100000"/>
                        </a:lnSpc>
                        <a:spcBef>
                          <a:spcPts val="0"/>
                        </a:spcBef>
                        <a:spcAft>
                          <a:spcPts val="0"/>
                        </a:spcAft>
                        <a:buClr>
                          <a:schemeClr val="lt1"/>
                        </a:buClr>
                        <a:buSzPts val="1050"/>
                        <a:buFont typeface="Gill Sans"/>
                        <a:buNone/>
                      </a:pPr>
                      <a:r>
                        <a:rPr lang="en-US" sz="1050" b="1" i="0" u="none" strike="noStrike" cap="none">
                          <a:solidFill>
                            <a:schemeClr val="lt1"/>
                          </a:solidFill>
                          <a:latin typeface="Gill Sans"/>
                          <a:ea typeface="Gill Sans"/>
                          <a:cs typeface="Gill Sans"/>
                          <a:sym typeface="Gill Sans"/>
                        </a:rPr>
                        <a:t>District Type Y:  Large urban school district with many American Indian students representing many Montana Tribes</a:t>
                      </a:r>
                      <a:endParaRPr/>
                    </a:p>
                    <a:p>
                      <a:pPr marL="0" marR="0" lvl="0" indent="0" algn="l" rtl="0">
                        <a:spcBef>
                          <a:spcPts val="0"/>
                        </a:spcBef>
                        <a:spcAft>
                          <a:spcPts val="0"/>
                        </a:spcAft>
                        <a:buNone/>
                      </a:pPr>
                      <a:endParaRPr sz="1800"/>
                    </a:p>
                  </a:txBody>
                  <a:tcPr marL="91450" marR="91450" marT="45725" marB="45725"/>
                </a:tc>
                <a:tc>
                  <a:txBody>
                    <a:bodyPr/>
                    <a:lstStyle/>
                    <a:p>
                      <a:pPr marL="0" marR="0" lvl="0" indent="0" algn="l" rtl="0">
                        <a:lnSpc>
                          <a:spcPct val="100000"/>
                        </a:lnSpc>
                        <a:spcBef>
                          <a:spcPts val="0"/>
                        </a:spcBef>
                        <a:spcAft>
                          <a:spcPts val="0"/>
                        </a:spcAft>
                        <a:buClr>
                          <a:schemeClr val="lt1"/>
                        </a:buClr>
                        <a:buSzPts val="1050"/>
                        <a:buFont typeface="Gill Sans"/>
                        <a:buNone/>
                      </a:pPr>
                      <a:r>
                        <a:rPr lang="en-US" sz="1050" b="1" i="0" u="none" strike="noStrike" cap="none">
                          <a:solidFill>
                            <a:schemeClr val="lt1"/>
                          </a:solidFill>
                          <a:latin typeface="Gill Sans"/>
                          <a:ea typeface="Gill Sans"/>
                          <a:cs typeface="Gill Sans"/>
                          <a:sym typeface="Gill Sans"/>
                        </a:rPr>
                        <a:t>District Type Z:  School districts located on or near a reservation and having a majority of American Indian students </a:t>
                      </a:r>
                      <a:endParaRPr/>
                    </a:p>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0"/>
                  </a:ext>
                </a:extLst>
              </a:tr>
              <a:tr h="2585350">
                <a:tc>
                  <a:txBody>
                    <a:bodyPr/>
                    <a:lstStyle/>
                    <a:p>
                      <a:pPr marL="0" marR="0" lvl="0" indent="0" algn="l" rtl="0">
                        <a:lnSpc>
                          <a:spcPct val="100000"/>
                        </a:lnSpc>
                        <a:spcBef>
                          <a:spcPts val="0"/>
                        </a:spcBef>
                        <a:spcAft>
                          <a:spcPts val="0"/>
                        </a:spcAft>
                        <a:buClr>
                          <a:srgbClr val="000000"/>
                        </a:buClr>
                        <a:buSzPts val="900"/>
                        <a:buFont typeface="Gill Sans"/>
                        <a:buNone/>
                      </a:pPr>
                      <a:r>
                        <a:rPr lang="en-US" sz="900" b="1" i="0" u="none" strike="noStrike" cap="none">
                          <a:solidFill>
                            <a:srgbClr val="000000"/>
                          </a:solidFill>
                          <a:highlight>
                            <a:srgbClr val="FFFF00"/>
                          </a:highlight>
                          <a:latin typeface="Gill Sans"/>
                          <a:ea typeface="Gill Sans"/>
                          <a:cs typeface="Gill Sans"/>
                          <a:sym typeface="Gill Sans"/>
                        </a:rPr>
                        <a:t>Support Level 1:</a:t>
                      </a:r>
                      <a:endParaRPr/>
                    </a:p>
                    <a:p>
                      <a:pPr marL="285750" marR="0" lvl="0" indent="-285750" algn="l" rtl="0">
                        <a:lnSpc>
                          <a:spcPct val="100000"/>
                        </a:lnSpc>
                        <a:spcBef>
                          <a:spcPts val="0"/>
                        </a:spcBef>
                        <a:spcAft>
                          <a:spcPts val="0"/>
                        </a:spcAft>
                        <a:buClr>
                          <a:srgbClr val="000000"/>
                        </a:buClr>
                        <a:buSzPts val="900"/>
                        <a:buFont typeface="Arial"/>
                        <a:buChar char="•"/>
                      </a:pPr>
                      <a:r>
                        <a:rPr lang="en-US" sz="900" b="0" i="0" u="none" strike="noStrike" cap="none">
                          <a:solidFill>
                            <a:srgbClr val="000000"/>
                          </a:solidFill>
                          <a:highlight>
                            <a:srgbClr val="FFFF00"/>
                          </a:highlight>
                          <a:latin typeface="Gill Sans"/>
                          <a:ea typeface="Gill Sans"/>
                          <a:cs typeface="Gill Sans"/>
                          <a:sym typeface="Gill Sans"/>
                        </a:rPr>
                        <a:t>Essential Understandings infused into content areas</a:t>
                      </a:r>
                      <a:endParaRPr/>
                    </a:p>
                    <a:p>
                      <a:pPr marL="285750" marR="0" lvl="0" indent="-285750" algn="l" rtl="0">
                        <a:lnSpc>
                          <a:spcPct val="100000"/>
                        </a:lnSpc>
                        <a:spcBef>
                          <a:spcPts val="0"/>
                        </a:spcBef>
                        <a:spcAft>
                          <a:spcPts val="0"/>
                        </a:spcAft>
                        <a:buClr>
                          <a:srgbClr val="000000"/>
                        </a:buClr>
                        <a:buSzPts val="900"/>
                        <a:buFont typeface="Arial"/>
                        <a:buChar char="•"/>
                      </a:pPr>
                      <a:r>
                        <a:rPr lang="en-US" sz="900" b="0" i="0" u="none" strike="noStrike" cap="none">
                          <a:solidFill>
                            <a:srgbClr val="000000"/>
                          </a:solidFill>
                          <a:highlight>
                            <a:srgbClr val="FFFF00"/>
                          </a:highlight>
                          <a:latin typeface="Gill Sans"/>
                          <a:ea typeface="Gill Sans"/>
                          <a:cs typeface="Gill Sans"/>
                          <a:sym typeface="Gill Sans"/>
                        </a:rPr>
                        <a:t>Professional development on Essential Understandings, critical literacy, integration strategies, text selection to reduce bias</a:t>
                      </a:r>
                      <a:endParaRPr/>
                    </a:p>
                    <a:p>
                      <a:pPr marL="285750" marR="0" lvl="0" indent="-285750" algn="l" rtl="0">
                        <a:lnSpc>
                          <a:spcPct val="100000"/>
                        </a:lnSpc>
                        <a:spcBef>
                          <a:spcPts val="0"/>
                        </a:spcBef>
                        <a:spcAft>
                          <a:spcPts val="0"/>
                        </a:spcAft>
                        <a:buClr>
                          <a:srgbClr val="000000"/>
                        </a:buClr>
                        <a:buSzPts val="900"/>
                        <a:buFont typeface="Arial"/>
                        <a:buChar char="•"/>
                      </a:pPr>
                      <a:r>
                        <a:rPr lang="en-US" sz="900" b="0" i="0" u="none" strike="noStrike" cap="none">
                          <a:solidFill>
                            <a:srgbClr val="000000"/>
                          </a:solidFill>
                          <a:highlight>
                            <a:srgbClr val="FFFF00"/>
                          </a:highlight>
                          <a:latin typeface="Gill Sans"/>
                          <a:ea typeface="Gill Sans"/>
                          <a:cs typeface="Gill Sans"/>
                          <a:sym typeface="Gill Sans"/>
                        </a:rPr>
                        <a:t>Access to quality materials</a:t>
                      </a:r>
                      <a:endParaRPr/>
                    </a:p>
                    <a:p>
                      <a:pPr marL="285750" marR="0" lvl="0" indent="-285750" algn="l" rtl="0">
                        <a:lnSpc>
                          <a:spcPct val="100000"/>
                        </a:lnSpc>
                        <a:spcBef>
                          <a:spcPts val="0"/>
                        </a:spcBef>
                        <a:spcAft>
                          <a:spcPts val="0"/>
                        </a:spcAft>
                        <a:buClr>
                          <a:srgbClr val="000000"/>
                        </a:buClr>
                        <a:buSzPts val="900"/>
                        <a:buFont typeface="Arial"/>
                        <a:buChar char="•"/>
                      </a:pPr>
                      <a:r>
                        <a:rPr lang="en-US" sz="900" b="0" i="0" u="none" strike="noStrike" cap="none">
                          <a:solidFill>
                            <a:srgbClr val="000000"/>
                          </a:solidFill>
                          <a:highlight>
                            <a:srgbClr val="FFFF00"/>
                          </a:highlight>
                          <a:latin typeface="Gill Sans"/>
                          <a:ea typeface="Gill Sans"/>
                          <a:cs typeface="Gill Sans"/>
                          <a:sym typeface="Gill Sans"/>
                        </a:rPr>
                        <a:t>Periodic access to specialists</a:t>
                      </a:r>
                      <a:endParaRPr/>
                    </a:p>
                    <a:p>
                      <a:pPr marL="285750" marR="0" lvl="0" indent="-285750" algn="l" rtl="0">
                        <a:lnSpc>
                          <a:spcPct val="100000"/>
                        </a:lnSpc>
                        <a:spcBef>
                          <a:spcPts val="0"/>
                        </a:spcBef>
                        <a:spcAft>
                          <a:spcPts val="0"/>
                        </a:spcAft>
                        <a:buClr>
                          <a:srgbClr val="000000"/>
                        </a:buClr>
                        <a:buSzPts val="900"/>
                        <a:buFont typeface="Arial"/>
                        <a:buChar char="•"/>
                      </a:pPr>
                      <a:r>
                        <a:rPr lang="en-US" sz="900" b="0" i="0" u="none" strike="noStrike" cap="none">
                          <a:solidFill>
                            <a:srgbClr val="000000"/>
                          </a:solidFill>
                          <a:highlight>
                            <a:srgbClr val="FFFF00"/>
                          </a:highlight>
                          <a:latin typeface="Gill Sans"/>
                          <a:ea typeface="Gill Sans"/>
                          <a:cs typeface="Gill Sans"/>
                          <a:sym typeface="Gill Sans"/>
                        </a:rPr>
                        <a:t>Periodic  inquiry-based depth of study units</a:t>
                      </a:r>
                      <a:endParaRPr/>
                    </a:p>
                    <a:p>
                      <a:pPr marL="285750" marR="0" lvl="0" indent="-285750" algn="l" rtl="0">
                        <a:lnSpc>
                          <a:spcPct val="100000"/>
                        </a:lnSpc>
                        <a:spcBef>
                          <a:spcPts val="0"/>
                        </a:spcBef>
                        <a:spcAft>
                          <a:spcPts val="0"/>
                        </a:spcAft>
                        <a:buClr>
                          <a:srgbClr val="000000"/>
                        </a:buClr>
                        <a:buSzPts val="900"/>
                        <a:buFont typeface="Arial"/>
                        <a:buChar char="•"/>
                      </a:pPr>
                      <a:r>
                        <a:rPr lang="en-US" sz="900" b="0" i="0" u="none" strike="noStrike" cap="none">
                          <a:solidFill>
                            <a:srgbClr val="000000"/>
                          </a:solidFill>
                          <a:highlight>
                            <a:srgbClr val="FFFF00"/>
                          </a:highlight>
                          <a:latin typeface="Gill Sans"/>
                          <a:ea typeface="Gill Sans"/>
                          <a:cs typeface="Gill Sans"/>
                          <a:sym typeface="Gill Sans"/>
                        </a:rPr>
                        <a:t>Professional development on equity pedagogy, anti-bias education and teacher expectations</a:t>
                      </a:r>
                      <a:endParaRPr/>
                    </a:p>
                    <a:p>
                      <a:pPr marL="0" marR="0" lvl="0" indent="0" algn="l" rtl="0">
                        <a:spcBef>
                          <a:spcPts val="0"/>
                        </a:spcBef>
                        <a:spcAft>
                          <a:spcPts val="0"/>
                        </a:spcAft>
                        <a:buNone/>
                      </a:pPr>
                      <a:endParaRPr sz="900"/>
                    </a:p>
                  </a:txBody>
                  <a:tcPr marL="91450" marR="91450" marT="45725" marB="45725"/>
                </a:tc>
                <a:tc>
                  <a:txBody>
                    <a:bodyPr/>
                    <a:lstStyle/>
                    <a:p>
                      <a:pPr marL="0" marR="0" lvl="0" indent="0" algn="l" rtl="0">
                        <a:lnSpc>
                          <a:spcPct val="100000"/>
                        </a:lnSpc>
                        <a:spcBef>
                          <a:spcPts val="0"/>
                        </a:spcBef>
                        <a:spcAft>
                          <a:spcPts val="0"/>
                        </a:spcAft>
                        <a:buClr>
                          <a:srgbClr val="000000"/>
                        </a:buClr>
                        <a:buSzPts val="900"/>
                        <a:buFont typeface="Gill Sans"/>
                        <a:buNone/>
                      </a:pPr>
                      <a:r>
                        <a:rPr lang="en-US" sz="900" b="1" i="0" u="none" strike="noStrike" cap="none">
                          <a:solidFill>
                            <a:srgbClr val="000000"/>
                          </a:solidFill>
                          <a:highlight>
                            <a:srgbClr val="FFFF00"/>
                          </a:highlight>
                          <a:latin typeface="Gill Sans"/>
                          <a:ea typeface="Gill Sans"/>
                          <a:cs typeface="Gill Sans"/>
                          <a:sym typeface="Gill Sans"/>
                        </a:rPr>
                        <a:t>Support Level 1:</a:t>
                      </a:r>
                      <a:endParaRPr/>
                    </a:p>
                    <a:p>
                      <a:pPr marL="285750" marR="0" lvl="0" indent="-285750" algn="l" rtl="0">
                        <a:lnSpc>
                          <a:spcPct val="100000"/>
                        </a:lnSpc>
                        <a:spcBef>
                          <a:spcPts val="0"/>
                        </a:spcBef>
                        <a:spcAft>
                          <a:spcPts val="0"/>
                        </a:spcAft>
                        <a:buClr>
                          <a:srgbClr val="000000"/>
                        </a:buClr>
                        <a:buSzPts val="900"/>
                        <a:buFont typeface="Arial"/>
                        <a:buChar char="•"/>
                      </a:pPr>
                      <a:r>
                        <a:rPr lang="en-US" sz="900" b="0" i="0" u="none" strike="noStrike" cap="none">
                          <a:solidFill>
                            <a:srgbClr val="000000"/>
                          </a:solidFill>
                          <a:highlight>
                            <a:srgbClr val="FFFF00"/>
                          </a:highlight>
                          <a:latin typeface="Gill Sans"/>
                          <a:ea typeface="Gill Sans"/>
                          <a:cs typeface="Gill Sans"/>
                          <a:sym typeface="Gill Sans"/>
                        </a:rPr>
                        <a:t>Essential Understandings infused into content areas</a:t>
                      </a:r>
                      <a:endParaRPr/>
                    </a:p>
                    <a:p>
                      <a:pPr marL="285750" marR="0" lvl="0" indent="-285750" algn="l" rtl="0">
                        <a:lnSpc>
                          <a:spcPct val="100000"/>
                        </a:lnSpc>
                        <a:spcBef>
                          <a:spcPts val="0"/>
                        </a:spcBef>
                        <a:spcAft>
                          <a:spcPts val="0"/>
                        </a:spcAft>
                        <a:buClr>
                          <a:srgbClr val="000000"/>
                        </a:buClr>
                        <a:buSzPts val="900"/>
                        <a:buFont typeface="Arial"/>
                        <a:buChar char="•"/>
                      </a:pPr>
                      <a:r>
                        <a:rPr lang="en-US" sz="900" b="0" i="0" u="none" strike="noStrike" cap="none">
                          <a:solidFill>
                            <a:srgbClr val="000000"/>
                          </a:solidFill>
                          <a:highlight>
                            <a:srgbClr val="FFFF00"/>
                          </a:highlight>
                          <a:latin typeface="Gill Sans"/>
                          <a:ea typeface="Gill Sans"/>
                          <a:cs typeface="Gill Sans"/>
                          <a:sym typeface="Gill Sans"/>
                        </a:rPr>
                        <a:t>Professional development on Essential Understandings, critical literacy, integration strategies, text selection to reduce bias</a:t>
                      </a:r>
                      <a:endParaRPr/>
                    </a:p>
                    <a:p>
                      <a:pPr marL="285750" marR="0" lvl="0" indent="-285750" algn="l" rtl="0">
                        <a:lnSpc>
                          <a:spcPct val="100000"/>
                        </a:lnSpc>
                        <a:spcBef>
                          <a:spcPts val="0"/>
                        </a:spcBef>
                        <a:spcAft>
                          <a:spcPts val="0"/>
                        </a:spcAft>
                        <a:buClr>
                          <a:srgbClr val="000000"/>
                        </a:buClr>
                        <a:buSzPts val="900"/>
                        <a:buFont typeface="Arial"/>
                        <a:buChar char="•"/>
                      </a:pPr>
                      <a:r>
                        <a:rPr lang="en-US" sz="900" b="0" i="0" u="none" strike="noStrike" cap="none">
                          <a:solidFill>
                            <a:srgbClr val="000000"/>
                          </a:solidFill>
                          <a:highlight>
                            <a:srgbClr val="FFFF00"/>
                          </a:highlight>
                          <a:latin typeface="Gill Sans"/>
                          <a:ea typeface="Gill Sans"/>
                          <a:cs typeface="Gill Sans"/>
                          <a:sym typeface="Gill Sans"/>
                        </a:rPr>
                        <a:t>Access to quality materials</a:t>
                      </a:r>
                      <a:endParaRPr/>
                    </a:p>
                    <a:p>
                      <a:pPr marL="285750" marR="0" lvl="0" indent="-285750" algn="l" rtl="0">
                        <a:lnSpc>
                          <a:spcPct val="100000"/>
                        </a:lnSpc>
                        <a:spcBef>
                          <a:spcPts val="0"/>
                        </a:spcBef>
                        <a:spcAft>
                          <a:spcPts val="0"/>
                        </a:spcAft>
                        <a:buClr>
                          <a:srgbClr val="000000"/>
                        </a:buClr>
                        <a:buSzPts val="900"/>
                        <a:buFont typeface="Arial"/>
                        <a:buChar char="•"/>
                      </a:pPr>
                      <a:r>
                        <a:rPr lang="en-US" sz="900" b="0" i="0" u="none" strike="noStrike" cap="none">
                          <a:solidFill>
                            <a:srgbClr val="000000"/>
                          </a:solidFill>
                          <a:highlight>
                            <a:srgbClr val="FFFF00"/>
                          </a:highlight>
                          <a:latin typeface="Gill Sans"/>
                          <a:ea typeface="Gill Sans"/>
                          <a:cs typeface="Gill Sans"/>
                          <a:sym typeface="Gill Sans"/>
                        </a:rPr>
                        <a:t>Periodic access to specialists</a:t>
                      </a:r>
                      <a:endParaRPr/>
                    </a:p>
                    <a:p>
                      <a:pPr marL="285750" marR="0" lvl="0" indent="-285750" algn="l" rtl="0">
                        <a:lnSpc>
                          <a:spcPct val="100000"/>
                        </a:lnSpc>
                        <a:spcBef>
                          <a:spcPts val="0"/>
                        </a:spcBef>
                        <a:spcAft>
                          <a:spcPts val="0"/>
                        </a:spcAft>
                        <a:buClr>
                          <a:srgbClr val="000000"/>
                        </a:buClr>
                        <a:buSzPts val="900"/>
                        <a:buFont typeface="Arial"/>
                        <a:buChar char="•"/>
                      </a:pPr>
                      <a:r>
                        <a:rPr lang="en-US" sz="900" b="0" i="0" u="none" strike="noStrike" cap="none">
                          <a:solidFill>
                            <a:srgbClr val="000000"/>
                          </a:solidFill>
                          <a:highlight>
                            <a:srgbClr val="FFFF00"/>
                          </a:highlight>
                          <a:latin typeface="Gill Sans"/>
                          <a:ea typeface="Gill Sans"/>
                          <a:cs typeface="Gill Sans"/>
                          <a:sym typeface="Gill Sans"/>
                        </a:rPr>
                        <a:t>Periodic  inquiry-based depth of study units</a:t>
                      </a:r>
                      <a:endParaRPr/>
                    </a:p>
                    <a:p>
                      <a:pPr marL="285750" marR="0" lvl="0" indent="-285750" algn="l" rtl="0">
                        <a:lnSpc>
                          <a:spcPct val="100000"/>
                        </a:lnSpc>
                        <a:spcBef>
                          <a:spcPts val="0"/>
                        </a:spcBef>
                        <a:spcAft>
                          <a:spcPts val="0"/>
                        </a:spcAft>
                        <a:buClr>
                          <a:srgbClr val="000000"/>
                        </a:buClr>
                        <a:buSzPts val="900"/>
                        <a:buFont typeface="Arial"/>
                        <a:buChar char="•"/>
                      </a:pPr>
                      <a:r>
                        <a:rPr lang="en-US" sz="900" b="0" i="0" u="none" strike="noStrike" cap="none">
                          <a:solidFill>
                            <a:srgbClr val="000000"/>
                          </a:solidFill>
                          <a:highlight>
                            <a:srgbClr val="FFFF00"/>
                          </a:highlight>
                          <a:latin typeface="Gill Sans"/>
                          <a:ea typeface="Gill Sans"/>
                          <a:cs typeface="Gill Sans"/>
                          <a:sym typeface="Gill Sans"/>
                        </a:rPr>
                        <a:t>Professional development on equity pedagogy, anti-bias education and teacher expectations</a:t>
                      </a:r>
                      <a:endParaRPr/>
                    </a:p>
                    <a:p>
                      <a:pPr marL="0" marR="0" lvl="0" indent="0" algn="l" rtl="0">
                        <a:spcBef>
                          <a:spcPts val="0"/>
                        </a:spcBef>
                        <a:spcAft>
                          <a:spcPts val="0"/>
                        </a:spcAft>
                        <a:buNone/>
                      </a:pPr>
                      <a:endParaRPr sz="900"/>
                    </a:p>
                  </a:txBody>
                  <a:tcPr marL="91450" marR="91450" marT="45725" marB="45725"/>
                </a:tc>
                <a:tc>
                  <a:txBody>
                    <a:bodyPr/>
                    <a:lstStyle/>
                    <a:p>
                      <a:pPr marL="0" marR="0" lvl="0" indent="0" algn="l" rtl="0">
                        <a:lnSpc>
                          <a:spcPct val="100000"/>
                        </a:lnSpc>
                        <a:spcBef>
                          <a:spcPts val="0"/>
                        </a:spcBef>
                        <a:spcAft>
                          <a:spcPts val="0"/>
                        </a:spcAft>
                        <a:buClr>
                          <a:srgbClr val="000000"/>
                        </a:buClr>
                        <a:buSzPts val="900"/>
                        <a:buFont typeface="Gill Sans"/>
                        <a:buNone/>
                      </a:pPr>
                      <a:r>
                        <a:rPr lang="en-US" sz="900" b="1" i="0" u="none" strike="noStrike" cap="none">
                          <a:solidFill>
                            <a:srgbClr val="000000"/>
                          </a:solidFill>
                          <a:highlight>
                            <a:srgbClr val="FFFF00"/>
                          </a:highlight>
                          <a:latin typeface="Gill Sans"/>
                          <a:ea typeface="Gill Sans"/>
                          <a:cs typeface="Gill Sans"/>
                          <a:sym typeface="Gill Sans"/>
                        </a:rPr>
                        <a:t>Support Level 1:</a:t>
                      </a:r>
                      <a:endParaRPr/>
                    </a:p>
                    <a:p>
                      <a:pPr marL="285750" marR="0" lvl="0" indent="-285750" algn="l" rtl="0">
                        <a:lnSpc>
                          <a:spcPct val="100000"/>
                        </a:lnSpc>
                        <a:spcBef>
                          <a:spcPts val="0"/>
                        </a:spcBef>
                        <a:spcAft>
                          <a:spcPts val="0"/>
                        </a:spcAft>
                        <a:buClr>
                          <a:srgbClr val="000000"/>
                        </a:buClr>
                        <a:buSzPts val="900"/>
                        <a:buFont typeface="Arial"/>
                        <a:buChar char="•"/>
                      </a:pPr>
                      <a:r>
                        <a:rPr lang="en-US" sz="900" b="0" i="0" u="none" strike="noStrike" cap="none">
                          <a:solidFill>
                            <a:srgbClr val="000000"/>
                          </a:solidFill>
                          <a:highlight>
                            <a:srgbClr val="FFFF00"/>
                          </a:highlight>
                          <a:latin typeface="Gill Sans"/>
                          <a:ea typeface="Gill Sans"/>
                          <a:cs typeface="Gill Sans"/>
                          <a:sym typeface="Gill Sans"/>
                        </a:rPr>
                        <a:t>Essential Understandings infused into content areas</a:t>
                      </a:r>
                      <a:endParaRPr/>
                    </a:p>
                    <a:p>
                      <a:pPr marL="285750" marR="0" lvl="0" indent="-285750" algn="l" rtl="0">
                        <a:lnSpc>
                          <a:spcPct val="100000"/>
                        </a:lnSpc>
                        <a:spcBef>
                          <a:spcPts val="0"/>
                        </a:spcBef>
                        <a:spcAft>
                          <a:spcPts val="0"/>
                        </a:spcAft>
                        <a:buClr>
                          <a:srgbClr val="000000"/>
                        </a:buClr>
                        <a:buSzPts val="900"/>
                        <a:buFont typeface="Arial"/>
                        <a:buChar char="•"/>
                      </a:pPr>
                      <a:r>
                        <a:rPr lang="en-US" sz="900" b="0" i="0" u="none" strike="noStrike" cap="none">
                          <a:solidFill>
                            <a:srgbClr val="000000"/>
                          </a:solidFill>
                          <a:highlight>
                            <a:srgbClr val="FFFF00"/>
                          </a:highlight>
                          <a:latin typeface="Gill Sans"/>
                          <a:ea typeface="Gill Sans"/>
                          <a:cs typeface="Gill Sans"/>
                          <a:sym typeface="Gill Sans"/>
                        </a:rPr>
                        <a:t>Professional development on Essential Understandings, critical literacy, integration strategies, text selection to reduce bias</a:t>
                      </a:r>
                      <a:endParaRPr/>
                    </a:p>
                    <a:p>
                      <a:pPr marL="285750" marR="0" lvl="0" indent="-285750" algn="l" rtl="0">
                        <a:lnSpc>
                          <a:spcPct val="100000"/>
                        </a:lnSpc>
                        <a:spcBef>
                          <a:spcPts val="0"/>
                        </a:spcBef>
                        <a:spcAft>
                          <a:spcPts val="0"/>
                        </a:spcAft>
                        <a:buClr>
                          <a:srgbClr val="000000"/>
                        </a:buClr>
                        <a:buSzPts val="900"/>
                        <a:buFont typeface="Arial"/>
                        <a:buChar char="•"/>
                      </a:pPr>
                      <a:r>
                        <a:rPr lang="en-US" sz="900" b="0" i="0" u="none" strike="noStrike" cap="none">
                          <a:solidFill>
                            <a:srgbClr val="000000"/>
                          </a:solidFill>
                          <a:highlight>
                            <a:srgbClr val="FFFF00"/>
                          </a:highlight>
                          <a:latin typeface="Gill Sans"/>
                          <a:ea typeface="Gill Sans"/>
                          <a:cs typeface="Gill Sans"/>
                          <a:sym typeface="Gill Sans"/>
                        </a:rPr>
                        <a:t>Access to quality materials</a:t>
                      </a:r>
                      <a:endParaRPr/>
                    </a:p>
                    <a:p>
                      <a:pPr marL="285750" marR="0" lvl="0" indent="-285750" algn="l" rtl="0">
                        <a:lnSpc>
                          <a:spcPct val="100000"/>
                        </a:lnSpc>
                        <a:spcBef>
                          <a:spcPts val="0"/>
                        </a:spcBef>
                        <a:spcAft>
                          <a:spcPts val="0"/>
                        </a:spcAft>
                        <a:buClr>
                          <a:srgbClr val="000000"/>
                        </a:buClr>
                        <a:buSzPts val="900"/>
                        <a:buFont typeface="Arial"/>
                        <a:buChar char="•"/>
                      </a:pPr>
                      <a:r>
                        <a:rPr lang="en-US" sz="900" b="0" i="0" u="none" strike="noStrike" cap="none">
                          <a:solidFill>
                            <a:srgbClr val="000000"/>
                          </a:solidFill>
                          <a:highlight>
                            <a:srgbClr val="FFFF00"/>
                          </a:highlight>
                          <a:latin typeface="Gill Sans"/>
                          <a:ea typeface="Gill Sans"/>
                          <a:cs typeface="Gill Sans"/>
                          <a:sym typeface="Gill Sans"/>
                        </a:rPr>
                        <a:t>Periodic access to specialists</a:t>
                      </a:r>
                      <a:endParaRPr/>
                    </a:p>
                    <a:p>
                      <a:pPr marL="285750" marR="0" lvl="0" indent="-285750" algn="l" rtl="0">
                        <a:lnSpc>
                          <a:spcPct val="100000"/>
                        </a:lnSpc>
                        <a:spcBef>
                          <a:spcPts val="0"/>
                        </a:spcBef>
                        <a:spcAft>
                          <a:spcPts val="0"/>
                        </a:spcAft>
                        <a:buClr>
                          <a:srgbClr val="000000"/>
                        </a:buClr>
                        <a:buSzPts val="900"/>
                        <a:buFont typeface="Arial"/>
                        <a:buChar char="•"/>
                      </a:pPr>
                      <a:r>
                        <a:rPr lang="en-US" sz="900" b="0" i="0" u="none" strike="noStrike" cap="none">
                          <a:solidFill>
                            <a:srgbClr val="000000"/>
                          </a:solidFill>
                          <a:highlight>
                            <a:srgbClr val="FFFF00"/>
                          </a:highlight>
                          <a:latin typeface="Gill Sans"/>
                          <a:ea typeface="Gill Sans"/>
                          <a:cs typeface="Gill Sans"/>
                          <a:sym typeface="Gill Sans"/>
                        </a:rPr>
                        <a:t>Periodic  inquiry-based depth of study units</a:t>
                      </a:r>
                      <a:endParaRPr/>
                    </a:p>
                    <a:p>
                      <a:pPr marL="285750" marR="0" lvl="0" indent="-285750" algn="l" rtl="0">
                        <a:lnSpc>
                          <a:spcPct val="100000"/>
                        </a:lnSpc>
                        <a:spcBef>
                          <a:spcPts val="0"/>
                        </a:spcBef>
                        <a:spcAft>
                          <a:spcPts val="0"/>
                        </a:spcAft>
                        <a:buClr>
                          <a:srgbClr val="000000"/>
                        </a:buClr>
                        <a:buSzPts val="900"/>
                        <a:buFont typeface="Arial"/>
                        <a:buChar char="•"/>
                      </a:pPr>
                      <a:r>
                        <a:rPr lang="en-US" sz="900" b="0" i="0" u="none" strike="noStrike" cap="none">
                          <a:solidFill>
                            <a:srgbClr val="000000"/>
                          </a:solidFill>
                          <a:highlight>
                            <a:srgbClr val="FFFF00"/>
                          </a:highlight>
                          <a:latin typeface="Gill Sans"/>
                          <a:ea typeface="Gill Sans"/>
                          <a:cs typeface="Gill Sans"/>
                          <a:sym typeface="Gill Sans"/>
                        </a:rPr>
                        <a:t>Professional development on equity pedagogy, anti-bias education and teacher expectations</a:t>
                      </a:r>
                      <a:endParaRPr/>
                    </a:p>
                    <a:p>
                      <a:pPr marL="0" marR="0" lvl="0" indent="0" algn="l" rtl="0">
                        <a:lnSpc>
                          <a:spcPct val="100000"/>
                        </a:lnSpc>
                        <a:spcBef>
                          <a:spcPts val="0"/>
                        </a:spcBef>
                        <a:spcAft>
                          <a:spcPts val="0"/>
                        </a:spcAft>
                        <a:buClr>
                          <a:schemeClr val="dk1"/>
                        </a:buClr>
                        <a:buSzPts val="900"/>
                        <a:buFont typeface="Gill Sans"/>
                        <a:buNone/>
                      </a:pPr>
                      <a:endParaRPr sz="900" b="0" i="0" u="none" strike="noStrike" cap="none">
                        <a:solidFill>
                          <a:srgbClr val="000000"/>
                        </a:solidFill>
                        <a:latin typeface="Gill Sans"/>
                        <a:ea typeface="Gill Sans"/>
                        <a:cs typeface="Gill Sans"/>
                        <a:sym typeface="Gill Sans"/>
                      </a:endParaRPr>
                    </a:p>
                    <a:p>
                      <a:pPr marL="0" marR="0" lvl="0" indent="0" algn="l" rtl="0">
                        <a:spcBef>
                          <a:spcPts val="0"/>
                        </a:spcBef>
                        <a:spcAft>
                          <a:spcPts val="0"/>
                        </a:spcAft>
                        <a:buNone/>
                      </a:pPr>
                      <a:endParaRPr sz="900"/>
                    </a:p>
                  </a:txBody>
                  <a:tcPr marL="91450" marR="91450" marT="45725" marB="45725"/>
                </a:tc>
                <a:extLst>
                  <a:ext uri="{0D108BD9-81ED-4DB2-BD59-A6C34878D82A}">
                    <a16:rowId xmlns:a16="http://schemas.microsoft.com/office/drawing/2014/main" val="10001"/>
                  </a:ext>
                </a:extLst>
              </a:tr>
              <a:tr h="1333725">
                <a:tc>
                  <a:txBody>
                    <a:bodyPr/>
                    <a:lstStyle/>
                    <a:p>
                      <a:pPr marL="0" marR="0" lvl="0" indent="0" algn="l" rtl="0">
                        <a:spcBef>
                          <a:spcPts val="0"/>
                        </a:spcBef>
                        <a:spcAft>
                          <a:spcPts val="0"/>
                        </a:spcAft>
                        <a:buNone/>
                      </a:pPr>
                      <a:endParaRPr sz="900"/>
                    </a:p>
                  </a:txBody>
                  <a:tcPr marL="91450" marR="91450" marT="45725" marB="45725"/>
                </a:tc>
                <a:tc>
                  <a:txBody>
                    <a:bodyPr/>
                    <a:lstStyle/>
                    <a:p>
                      <a:pPr marL="0" marR="0" lvl="0" indent="0" algn="l" rtl="0">
                        <a:lnSpc>
                          <a:spcPct val="100000"/>
                        </a:lnSpc>
                        <a:spcBef>
                          <a:spcPts val="0"/>
                        </a:spcBef>
                        <a:spcAft>
                          <a:spcPts val="0"/>
                        </a:spcAft>
                        <a:buClr>
                          <a:srgbClr val="000000"/>
                        </a:buClr>
                        <a:buSzPts val="900"/>
                        <a:buFont typeface="Gill Sans"/>
                        <a:buNone/>
                      </a:pPr>
                      <a:r>
                        <a:rPr lang="en-US" sz="900" b="1" i="0" u="none" strike="noStrike" cap="none">
                          <a:solidFill>
                            <a:srgbClr val="000000"/>
                          </a:solidFill>
                          <a:highlight>
                            <a:srgbClr val="00FFFF"/>
                          </a:highlight>
                          <a:latin typeface="Gill Sans"/>
                          <a:ea typeface="Gill Sans"/>
                          <a:cs typeface="Gill Sans"/>
                          <a:sym typeface="Gill Sans"/>
                        </a:rPr>
                        <a:t>Support Level 2:</a:t>
                      </a:r>
                      <a:endParaRPr/>
                    </a:p>
                    <a:p>
                      <a:pPr marL="171450" marR="0" lvl="0" indent="-171450" algn="l" rtl="0">
                        <a:lnSpc>
                          <a:spcPct val="100000"/>
                        </a:lnSpc>
                        <a:spcBef>
                          <a:spcPts val="0"/>
                        </a:spcBef>
                        <a:spcAft>
                          <a:spcPts val="0"/>
                        </a:spcAft>
                        <a:buClr>
                          <a:srgbClr val="000000"/>
                        </a:buClr>
                        <a:buSzPts val="900"/>
                        <a:buFont typeface="Arial"/>
                        <a:buChar char="•"/>
                      </a:pPr>
                      <a:r>
                        <a:rPr lang="en-US" sz="900" b="0" i="0" u="none" strike="noStrike" cap="none">
                          <a:solidFill>
                            <a:srgbClr val="000000"/>
                          </a:solidFill>
                          <a:highlight>
                            <a:srgbClr val="00FFFF"/>
                          </a:highlight>
                          <a:latin typeface="Gill Sans"/>
                          <a:ea typeface="Gill Sans"/>
                          <a:cs typeface="Gill Sans"/>
                          <a:sym typeface="Gill Sans"/>
                        </a:rPr>
                        <a:t>9-12 Elective courses taught by specialists</a:t>
                      </a:r>
                      <a:endParaRPr/>
                    </a:p>
                    <a:p>
                      <a:pPr marL="171450" marR="0" lvl="0" indent="-171450" algn="l" rtl="0">
                        <a:lnSpc>
                          <a:spcPct val="100000"/>
                        </a:lnSpc>
                        <a:spcBef>
                          <a:spcPts val="0"/>
                        </a:spcBef>
                        <a:spcAft>
                          <a:spcPts val="0"/>
                        </a:spcAft>
                        <a:buClr>
                          <a:srgbClr val="000000"/>
                        </a:buClr>
                        <a:buSzPts val="900"/>
                        <a:buFont typeface="Arial"/>
                        <a:buChar char="•"/>
                      </a:pPr>
                      <a:r>
                        <a:rPr lang="en-US" sz="900" b="0" i="0" u="none" strike="noStrike" cap="none">
                          <a:solidFill>
                            <a:srgbClr val="000000"/>
                          </a:solidFill>
                          <a:highlight>
                            <a:srgbClr val="00FFFF"/>
                          </a:highlight>
                          <a:latin typeface="Gill Sans"/>
                          <a:ea typeface="Gill Sans"/>
                          <a:cs typeface="Gill Sans"/>
                          <a:sym typeface="Gill Sans"/>
                        </a:rPr>
                        <a:t>5-8 Exploratory offerings in American Indian studies</a:t>
                      </a:r>
                      <a:endParaRPr/>
                    </a:p>
                    <a:p>
                      <a:pPr marL="171450" marR="0" lvl="0" indent="-171450" algn="l" rtl="0">
                        <a:lnSpc>
                          <a:spcPct val="100000"/>
                        </a:lnSpc>
                        <a:spcBef>
                          <a:spcPts val="0"/>
                        </a:spcBef>
                        <a:spcAft>
                          <a:spcPts val="0"/>
                        </a:spcAft>
                        <a:buClr>
                          <a:srgbClr val="000000"/>
                        </a:buClr>
                        <a:buSzPts val="900"/>
                        <a:buFont typeface="Arial"/>
                        <a:buChar char="•"/>
                      </a:pPr>
                      <a:r>
                        <a:rPr lang="en-US" sz="900" b="0" i="0" u="none" strike="noStrike" cap="none">
                          <a:solidFill>
                            <a:srgbClr val="000000"/>
                          </a:solidFill>
                          <a:highlight>
                            <a:srgbClr val="00FFFF"/>
                          </a:highlight>
                          <a:latin typeface="Gill Sans"/>
                          <a:ea typeface="Gill Sans"/>
                          <a:cs typeface="Gill Sans"/>
                          <a:sym typeface="Gill Sans"/>
                        </a:rPr>
                        <a:t>K-6 Inquiry based depth-of-study units.  At least 1 annually at each grade level</a:t>
                      </a:r>
                      <a:endParaRPr/>
                    </a:p>
                    <a:p>
                      <a:pPr marL="0" marR="0" lvl="0" indent="0" algn="l" rtl="0">
                        <a:spcBef>
                          <a:spcPts val="0"/>
                        </a:spcBef>
                        <a:spcAft>
                          <a:spcPts val="0"/>
                        </a:spcAft>
                        <a:buNone/>
                      </a:pPr>
                      <a:endParaRPr sz="900"/>
                    </a:p>
                  </a:txBody>
                  <a:tcPr marL="91450" marR="91450" marT="45725" marB="45725"/>
                </a:tc>
                <a:tc>
                  <a:txBody>
                    <a:bodyPr/>
                    <a:lstStyle/>
                    <a:p>
                      <a:pPr marL="0" marR="0" lvl="0" indent="0" algn="l" rtl="0">
                        <a:lnSpc>
                          <a:spcPct val="100000"/>
                        </a:lnSpc>
                        <a:spcBef>
                          <a:spcPts val="0"/>
                        </a:spcBef>
                        <a:spcAft>
                          <a:spcPts val="0"/>
                        </a:spcAft>
                        <a:buClr>
                          <a:srgbClr val="000000"/>
                        </a:buClr>
                        <a:buSzPts val="900"/>
                        <a:buFont typeface="Gill Sans"/>
                        <a:buNone/>
                      </a:pPr>
                      <a:r>
                        <a:rPr lang="en-US" sz="900" b="1" i="0" u="none" strike="noStrike" cap="none">
                          <a:solidFill>
                            <a:srgbClr val="000000"/>
                          </a:solidFill>
                          <a:highlight>
                            <a:srgbClr val="00FFFF"/>
                          </a:highlight>
                          <a:latin typeface="Gill Sans"/>
                          <a:ea typeface="Gill Sans"/>
                          <a:cs typeface="Gill Sans"/>
                          <a:sym typeface="Gill Sans"/>
                        </a:rPr>
                        <a:t>Support Level 2:</a:t>
                      </a:r>
                      <a:endParaRPr/>
                    </a:p>
                    <a:p>
                      <a:pPr marL="171450" marR="0" lvl="0" indent="-171450" algn="l" rtl="0">
                        <a:lnSpc>
                          <a:spcPct val="100000"/>
                        </a:lnSpc>
                        <a:spcBef>
                          <a:spcPts val="0"/>
                        </a:spcBef>
                        <a:spcAft>
                          <a:spcPts val="0"/>
                        </a:spcAft>
                        <a:buClr>
                          <a:srgbClr val="000000"/>
                        </a:buClr>
                        <a:buSzPts val="900"/>
                        <a:buFont typeface="Arial"/>
                        <a:buChar char="•"/>
                      </a:pPr>
                      <a:r>
                        <a:rPr lang="en-US" sz="900" b="0" i="0" u="none" strike="noStrike" cap="none">
                          <a:solidFill>
                            <a:srgbClr val="000000"/>
                          </a:solidFill>
                          <a:highlight>
                            <a:srgbClr val="00FFFF"/>
                          </a:highlight>
                          <a:latin typeface="Gill Sans"/>
                          <a:ea typeface="Gill Sans"/>
                          <a:cs typeface="Gill Sans"/>
                          <a:sym typeface="Gill Sans"/>
                        </a:rPr>
                        <a:t>9-12 Elective courses taught by specialists</a:t>
                      </a:r>
                      <a:endParaRPr/>
                    </a:p>
                    <a:p>
                      <a:pPr marL="171450" marR="0" lvl="0" indent="-171450" algn="l" rtl="0">
                        <a:lnSpc>
                          <a:spcPct val="100000"/>
                        </a:lnSpc>
                        <a:spcBef>
                          <a:spcPts val="0"/>
                        </a:spcBef>
                        <a:spcAft>
                          <a:spcPts val="0"/>
                        </a:spcAft>
                        <a:buClr>
                          <a:srgbClr val="000000"/>
                        </a:buClr>
                        <a:buSzPts val="900"/>
                        <a:buFont typeface="Arial"/>
                        <a:buChar char="•"/>
                      </a:pPr>
                      <a:r>
                        <a:rPr lang="en-US" sz="900" b="0" i="0" u="none" strike="noStrike" cap="none">
                          <a:solidFill>
                            <a:srgbClr val="000000"/>
                          </a:solidFill>
                          <a:highlight>
                            <a:srgbClr val="00FFFF"/>
                          </a:highlight>
                          <a:latin typeface="Gill Sans"/>
                          <a:ea typeface="Gill Sans"/>
                          <a:cs typeface="Gill Sans"/>
                          <a:sym typeface="Gill Sans"/>
                        </a:rPr>
                        <a:t>5-8 Exploratory offerings in American Indian studies</a:t>
                      </a:r>
                      <a:endParaRPr/>
                    </a:p>
                    <a:p>
                      <a:pPr marL="171450" marR="0" lvl="0" indent="-171450" algn="l" rtl="0">
                        <a:lnSpc>
                          <a:spcPct val="100000"/>
                        </a:lnSpc>
                        <a:spcBef>
                          <a:spcPts val="0"/>
                        </a:spcBef>
                        <a:spcAft>
                          <a:spcPts val="0"/>
                        </a:spcAft>
                        <a:buClr>
                          <a:srgbClr val="000000"/>
                        </a:buClr>
                        <a:buSzPts val="900"/>
                        <a:buFont typeface="Arial"/>
                        <a:buChar char="•"/>
                      </a:pPr>
                      <a:r>
                        <a:rPr lang="en-US" sz="900" b="0" i="0" u="none" strike="noStrike" cap="none">
                          <a:solidFill>
                            <a:srgbClr val="000000"/>
                          </a:solidFill>
                          <a:highlight>
                            <a:srgbClr val="00FFFF"/>
                          </a:highlight>
                          <a:latin typeface="Gill Sans"/>
                          <a:ea typeface="Gill Sans"/>
                          <a:cs typeface="Gill Sans"/>
                          <a:sym typeface="Gill Sans"/>
                        </a:rPr>
                        <a:t>K-6 Inquiry based depth-of-study units.  At least 1 annually at each grade level</a:t>
                      </a:r>
                      <a:endParaRPr/>
                    </a:p>
                    <a:p>
                      <a:pPr marL="0" marR="0" lvl="0" indent="0" algn="l" rtl="0">
                        <a:spcBef>
                          <a:spcPts val="0"/>
                        </a:spcBef>
                        <a:spcAft>
                          <a:spcPts val="0"/>
                        </a:spcAft>
                        <a:buNone/>
                      </a:pPr>
                      <a:endParaRPr sz="900"/>
                    </a:p>
                  </a:txBody>
                  <a:tcPr marL="91450" marR="91450" marT="45725" marB="45725"/>
                </a:tc>
                <a:extLst>
                  <a:ext uri="{0D108BD9-81ED-4DB2-BD59-A6C34878D82A}">
                    <a16:rowId xmlns:a16="http://schemas.microsoft.com/office/drawing/2014/main" val="10002"/>
                  </a:ext>
                </a:extLst>
              </a:tr>
              <a:tr h="655725">
                <a:tc>
                  <a:txBody>
                    <a:bodyPr/>
                    <a:lstStyle/>
                    <a:p>
                      <a:pPr marL="0" marR="0" lvl="0" indent="0" algn="l" rtl="0">
                        <a:spcBef>
                          <a:spcPts val="0"/>
                        </a:spcBef>
                        <a:spcAft>
                          <a:spcPts val="0"/>
                        </a:spcAft>
                        <a:buNone/>
                      </a:pPr>
                      <a:endParaRPr sz="1050"/>
                    </a:p>
                  </a:txBody>
                  <a:tcPr marL="91450" marR="91450" marT="45725" marB="45725"/>
                </a:tc>
                <a:tc>
                  <a:txBody>
                    <a:bodyPr/>
                    <a:lstStyle/>
                    <a:p>
                      <a:pPr marL="0" marR="0" lvl="0" indent="0" algn="l" rtl="0">
                        <a:spcBef>
                          <a:spcPts val="0"/>
                        </a:spcBef>
                        <a:spcAft>
                          <a:spcPts val="0"/>
                        </a:spcAft>
                        <a:buNone/>
                      </a:pPr>
                      <a:endParaRPr sz="1050"/>
                    </a:p>
                  </a:txBody>
                  <a:tcPr marL="91450" marR="91450" marT="45725" marB="45725"/>
                </a:tc>
                <a:tc>
                  <a:txBody>
                    <a:bodyPr/>
                    <a:lstStyle/>
                    <a:p>
                      <a:pPr marL="0" marR="0" lvl="0" indent="0" algn="l" rtl="0">
                        <a:spcBef>
                          <a:spcPts val="0"/>
                        </a:spcBef>
                        <a:spcAft>
                          <a:spcPts val="0"/>
                        </a:spcAft>
                        <a:buNone/>
                      </a:pPr>
                      <a:r>
                        <a:rPr lang="en-US" sz="900" b="1">
                          <a:highlight>
                            <a:srgbClr val="C0C0C0"/>
                          </a:highlight>
                        </a:rPr>
                        <a:t>Support Level 3:  </a:t>
                      </a:r>
                      <a:endParaRPr/>
                    </a:p>
                    <a:p>
                      <a:pPr marL="171450" marR="0" lvl="0" indent="-171450" algn="l" rtl="0">
                        <a:spcBef>
                          <a:spcPts val="0"/>
                        </a:spcBef>
                        <a:spcAft>
                          <a:spcPts val="0"/>
                        </a:spcAft>
                        <a:buClr>
                          <a:schemeClr val="dk1"/>
                        </a:buClr>
                        <a:buSzPts val="900"/>
                        <a:buFont typeface="Arial"/>
                        <a:buChar char="•"/>
                      </a:pPr>
                      <a:r>
                        <a:rPr lang="en-US" sz="900">
                          <a:highlight>
                            <a:srgbClr val="C0C0C0"/>
                          </a:highlight>
                        </a:rPr>
                        <a:t>K-12 core curricular strand of American Indian Studies taught by specialists</a:t>
                      </a:r>
                      <a:endParaRPr/>
                    </a:p>
                    <a:p>
                      <a:pPr marL="171450" marR="0" lvl="0" indent="-171450" algn="l" rtl="0">
                        <a:spcBef>
                          <a:spcPts val="0"/>
                        </a:spcBef>
                        <a:spcAft>
                          <a:spcPts val="0"/>
                        </a:spcAft>
                        <a:buClr>
                          <a:schemeClr val="dk1"/>
                        </a:buClr>
                        <a:buSzPts val="900"/>
                        <a:buFont typeface="Arial"/>
                        <a:buChar char="•"/>
                      </a:pPr>
                      <a:r>
                        <a:rPr lang="en-US" sz="900">
                          <a:highlight>
                            <a:srgbClr val="C0C0C0"/>
                          </a:highlight>
                        </a:rPr>
                        <a:t>K-12 instruction in a tribal language</a:t>
                      </a:r>
                      <a:endParaRPr/>
                    </a:p>
                  </a:txBody>
                  <a:tcPr marL="91450" marR="91450" marT="45725" marB="45725"/>
                </a:tc>
                <a:extLst>
                  <a:ext uri="{0D108BD9-81ED-4DB2-BD59-A6C34878D82A}">
                    <a16:rowId xmlns:a16="http://schemas.microsoft.com/office/drawing/2014/main" val="10003"/>
                  </a:ext>
                </a:extLst>
              </a:tr>
            </a:tbl>
          </a:graphicData>
        </a:graphic>
      </p:graphicFrame>
      <p:pic>
        <p:nvPicPr>
          <p:cNvPr id="373" name="Google Shape;373;g29bdd6c84fd_0_734" descr="image001"/>
          <p:cNvPicPr preferRelativeResize="0"/>
          <p:nvPr/>
        </p:nvPicPr>
        <p:blipFill rotWithShape="1">
          <a:blip r:embed="rId3">
            <a:alphaModFix/>
          </a:blip>
          <a:srcRect/>
          <a:stretch/>
        </p:blipFill>
        <p:spPr>
          <a:xfrm>
            <a:off x="10829925" y="5638800"/>
            <a:ext cx="1362075" cy="1219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377"/>
        <p:cNvGrpSpPr/>
        <p:nvPr/>
      </p:nvGrpSpPr>
      <p:grpSpPr>
        <a:xfrm>
          <a:off x="0" y="0"/>
          <a:ext cx="0" cy="0"/>
          <a:chOff x="0" y="0"/>
          <a:chExt cx="0" cy="0"/>
        </a:xfrm>
      </p:grpSpPr>
      <p:sp>
        <p:nvSpPr>
          <p:cNvPr id="378" name="Google Shape;378;g29bdd6c84fd_0_740">
            <a:extLst>
              <a:ext uri="{C183D7F6-B498-43B3-948B-1728B52AA6E4}">
                <adec:decorative xmlns:adec="http://schemas.microsoft.com/office/drawing/2017/decorative" val="1"/>
              </a:ext>
            </a:extLst>
          </p:cNvPr>
          <p:cNvSpPr/>
          <p:nvPr/>
        </p:nvSpPr>
        <p:spPr>
          <a:xfrm>
            <a:off x="0" y="2019476"/>
            <a:ext cx="12192000" cy="4105800"/>
          </a:xfrm>
          <a:prstGeom prst="rect">
            <a:avLst/>
          </a:prstGeom>
          <a:gradFill>
            <a:gsLst>
              <a:gs pos="0">
                <a:srgbClr val="DFDBD5">
                  <a:alpha val="0"/>
                </a:srgbClr>
              </a:gs>
              <a:gs pos="100000">
                <a:schemeClr val="lt2"/>
              </a:gs>
            </a:gsLst>
            <a:lin ang="5400012"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Gill Sans"/>
              <a:ea typeface="Gill Sans"/>
              <a:cs typeface="Gill Sans"/>
              <a:sym typeface="Gill Sans"/>
            </a:endParaRPr>
          </a:p>
        </p:txBody>
      </p:sp>
      <p:pic>
        <p:nvPicPr>
          <p:cNvPr id="379" name="Google Shape;379;g29bdd6c84fd_0_740">
            <a:extLst>
              <a:ext uri="{C183D7F6-B498-43B3-948B-1728B52AA6E4}">
                <adec:decorative xmlns:adec="http://schemas.microsoft.com/office/drawing/2017/decorative" val="1"/>
              </a:ext>
            </a:extLst>
          </p:cNvPr>
          <p:cNvPicPr preferRelativeResize="0"/>
          <p:nvPr/>
        </p:nvPicPr>
        <p:blipFill rotWithShape="1">
          <a:blip r:embed="rId3">
            <a:alphaModFix/>
          </a:blip>
          <a:srcRect t="1540" b="-1539"/>
          <a:stretch/>
        </p:blipFill>
        <p:spPr>
          <a:xfrm>
            <a:off x="0" y="6126480"/>
            <a:ext cx="12192000" cy="742950"/>
          </a:xfrm>
          <a:prstGeom prst="rect">
            <a:avLst/>
          </a:prstGeom>
          <a:noFill/>
          <a:ln>
            <a:noFill/>
          </a:ln>
        </p:spPr>
      </p:pic>
      <p:cxnSp>
        <p:nvCxnSpPr>
          <p:cNvPr id="380" name="Google Shape;380;g29bdd6c84fd_0_740">
            <a:extLst>
              <a:ext uri="{C183D7F6-B498-43B3-948B-1728B52AA6E4}">
                <adec:decorative xmlns:adec="http://schemas.microsoft.com/office/drawing/2017/decorative" val="1"/>
              </a:ext>
            </a:extLst>
          </p:cNvPr>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cxnSp>
        <p:nvCxnSpPr>
          <p:cNvPr id="381" name="Google Shape;381;g29bdd6c84fd_0_740">
            <a:extLst>
              <a:ext uri="{C183D7F6-B498-43B3-948B-1728B52AA6E4}">
                <adec:decorative xmlns:adec="http://schemas.microsoft.com/office/drawing/2017/decorative" val="1"/>
              </a:ext>
            </a:extLst>
          </p:cNvPr>
          <p:cNvCxnSpPr/>
          <p:nvPr/>
        </p:nvCxnSpPr>
        <p:spPr>
          <a:xfrm>
            <a:off x="2417780" y="3528542"/>
            <a:ext cx="8637000" cy="0"/>
          </a:xfrm>
          <a:prstGeom prst="straightConnector1">
            <a:avLst/>
          </a:prstGeom>
          <a:noFill/>
          <a:ln w="31750" cap="flat" cmpd="sng">
            <a:solidFill>
              <a:schemeClr val="accent1"/>
            </a:solidFill>
            <a:prstDash val="solid"/>
            <a:round/>
            <a:headEnd type="none" w="sm" len="sm"/>
            <a:tailEnd type="none" w="sm" len="sm"/>
          </a:ln>
        </p:spPr>
      </p:cxnSp>
      <p:sp>
        <p:nvSpPr>
          <p:cNvPr id="382" name="Google Shape;382;g29bdd6c84fd_0_740">
            <a:extLst>
              <a:ext uri="{C183D7F6-B498-43B3-948B-1728B52AA6E4}">
                <adec:decorative xmlns:adec="http://schemas.microsoft.com/office/drawing/2017/decorative" val="1"/>
              </a:ext>
            </a:extLst>
          </p:cNvPr>
          <p:cNvSpPr/>
          <p:nvPr/>
        </p:nvSpPr>
        <p:spPr>
          <a:xfrm>
            <a:off x="2" y="0"/>
            <a:ext cx="12191700" cy="6858000"/>
          </a:xfrm>
          <a:prstGeom prst="rect">
            <a:avLst/>
          </a:prstGeom>
          <a:gradFill>
            <a:gsLst>
              <a:gs pos="0">
                <a:srgbClr val="EBE9E6"/>
              </a:gs>
              <a:gs pos="100000">
                <a:srgbClr val="C9C5C0"/>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384" name="Google Shape;384;g29bdd6c84fd_0_740"/>
          <p:cNvSpPr txBox="1">
            <a:spLocks noGrp="1"/>
          </p:cNvSpPr>
          <p:nvPr>
            <p:ph type="title"/>
          </p:nvPr>
        </p:nvSpPr>
        <p:spPr>
          <a:xfrm>
            <a:off x="659301" y="1474969"/>
            <a:ext cx="2823900" cy="1868700"/>
          </a:xfrm>
          <a:prstGeom prst="rect">
            <a:avLst/>
          </a:prstGeom>
          <a:noFill/>
          <a:ln>
            <a:noFill/>
          </a:ln>
        </p:spPr>
        <p:txBody>
          <a:bodyPr spcFirstLastPara="1" wrap="square" lIns="91425" tIns="45700" rIns="91425" bIns="0" anchor="b" anchorCtr="0">
            <a:normAutofit/>
          </a:bodyPr>
          <a:lstStyle/>
          <a:p>
            <a:pPr marL="0" lvl="0" indent="0" algn="l" rtl="0">
              <a:lnSpc>
                <a:spcPct val="90000"/>
              </a:lnSpc>
              <a:spcBef>
                <a:spcPts val="0"/>
              </a:spcBef>
              <a:spcAft>
                <a:spcPts val="0"/>
              </a:spcAft>
              <a:buClr>
                <a:schemeClr val="dk1"/>
              </a:buClr>
              <a:buSzPts val="3600"/>
              <a:buFont typeface="Gill Sans"/>
              <a:buNone/>
            </a:pPr>
            <a:r>
              <a:rPr lang="en-US" sz="3600"/>
              <a:t>IEFA PLANNING GUIDES </a:t>
            </a:r>
            <a:endParaRPr/>
          </a:p>
        </p:txBody>
      </p:sp>
      <p:cxnSp>
        <p:nvCxnSpPr>
          <p:cNvPr id="385" name="Google Shape;385;g29bdd6c84fd_0_740">
            <a:extLst>
              <a:ext uri="{C183D7F6-B498-43B3-948B-1728B52AA6E4}">
                <adec:decorative xmlns:adec="http://schemas.microsoft.com/office/drawing/2017/decorative" val="1"/>
              </a:ext>
            </a:extLst>
          </p:cNvPr>
          <p:cNvCxnSpPr/>
          <p:nvPr/>
        </p:nvCxnSpPr>
        <p:spPr>
          <a:xfrm>
            <a:off x="659301" y="3528543"/>
            <a:ext cx="2823900" cy="0"/>
          </a:xfrm>
          <a:prstGeom prst="straightConnector1">
            <a:avLst/>
          </a:prstGeom>
          <a:noFill/>
          <a:ln w="31750" cap="flat" cmpd="sng">
            <a:solidFill>
              <a:schemeClr val="accent1"/>
            </a:solidFill>
            <a:prstDash val="solid"/>
            <a:round/>
            <a:headEnd type="none" w="sm" len="sm"/>
            <a:tailEnd type="none" w="sm" len="sm"/>
          </a:ln>
        </p:spPr>
      </p:cxnSp>
      <p:grpSp>
        <p:nvGrpSpPr>
          <p:cNvPr id="386" name="Google Shape;386;g29bdd6c84fd_0_740">
            <a:extLst>
              <a:ext uri="{C183D7F6-B498-43B3-948B-1728B52AA6E4}">
                <adec:decorative xmlns:adec="http://schemas.microsoft.com/office/drawing/2017/decorative" val="1"/>
              </a:ext>
            </a:extLst>
          </p:cNvPr>
          <p:cNvGrpSpPr/>
          <p:nvPr/>
        </p:nvGrpSpPr>
        <p:grpSpPr>
          <a:xfrm>
            <a:off x="3979389" y="482171"/>
            <a:ext cx="7560000" cy="5149200"/>
            <a:chOff x="3979389" y="482171"/>
            <a:chExt cx="7560000" cy="5149200"/>
          </a:xfrm>
        </p:grpSpPr>
        <p:sp>
          <p:nvSpPr>
            <p:cNvPr id="387" name="Google Shape;387;g29bdd6c84fd_0_740"/>
            <p:cNvSpPr/>
            <p:nvPr/>
          </p:nvSpPr>
          <p:spPr>
            <a:xfrm>
              <a:off x="3979389" y="482171"/>
              <a:ext cx="7560000" cy="5149200"/>
            </a:xfrm>
            <a:prstGeom prst="rect">
              <a:avLst/>
            </a:prstGeom>
            <a:gradFill>
              <a:gsLst>
                <a:gs pos="0">
                  <a:srgbClr val="000001"/>
                </a:gs>
                <a:gs pos="100000">
                  <a:srgbClr val="191919"/>
                </a:gs>
              </a:gsLst>
              <a:lin ang="5400012" scaled="0"/>
            </a:gradFill>
            <a:ln>
              <a:noFill/>
            </a:ln>
            <a:effectLst>
              <a:outerShdw blurRad="127000" dist="228600" dir="4740000" sx="98000" sy="98000" algn="tl" rotWithShape="0">
                <a:srgbClr val="000000">
                  <a:alpha val="3373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388" name="Google Shape;388;g29bdd6c84fd_0_740"/>
            <p:cNvSpPr/>
            <p:nvPr/>
          </p:nvSpPr>
          <p:spPr>
            <a:xfrm>
              <a:off x="4292448" y="812507"/>
              <a:ext cx="6928200" cy="4466400"/>
            </a:xfrm>
            <a:prstGeom prst="rect">
              <a:avLst/>
            </a:prstGeom>
            <a:gradFill>
              <a:gsLst>
                <a:gs pos="0">
                  <a:srgbClr val="DADADA"/>
                </a:gs>
                <a:gs pos="100000">
                  <a:srgbClr val="FFFFFE"/>
                </a:gs>
              </a:gsLst>
              <a:lin ang="16200038" scaled="0"/>
            </a:gradFill>
            <a:ln w="50800" cap="flat" cmpd="sng">
              <a:solidFill>
                <a:srgbClr val="1919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grpSp>
      <p:sp>
        <p:nvSpPr>
          <p:cNvPr id="389" name="Google Shape;389;g29bdd6c84fd_0_740">
            <a:extLst>
              <a:ext uri="{C183D7F6-B498-43B3-948B-1728B52AA6E4}">
                <adec:decorative xmlns:adec="http://schemas.microsoft.com/office/drawing/2017/decorative" val="1"/>
              </a:ext>
            </a:extLst>
          </p:cNvPr>
          <p:cNvSpPr/>
          <p:nvPr/>
        </p:nvSpPr>
        <p:spPr>
          <a:xfrm>
            <a:off x="4455487" y="977965"/>
            <a:ext cx="6615600" cy="41352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390" name="Google Shape;390;g29bdd6c84fd_0_740">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4">
            <a:alphaModFix/>
          </a:blip>
          <a:srcRect/>
          <a:stretch/>
        </p:blipFill>
        <p:spPr>
          <a:xfrm>
            <a:off x="5065637" y="1116345"/>
            <a:ext cx="5388300" cy="3866100"/>
          </a:xfrm>
          <a:prstGeom prst="rect">
            <a:avLst/>
          </a:prstGeom>
          <a:noFill/>
          <a:ln>
            <a:noFill/>
          </a:ln>
        </p:spPr>
      </p:pic>
      <p:pic>
        <p:nvPicPr>
          <p:cNvPr id="391" name="Google Shape;391;g29bdd6c84fd_0_740">
            <a:extLst>
              <a:ext uri="{C183D7F6-B498-43B3-948B-1728B52AA6E4}">
                <adec:decorative xmlns:adec="http://schemas.microsoft.com/office/drawing/2017/decorative" val="1"/>
              </a:ext>
            </a:extLst>
          </p:cNvPr>
          <p:cNvPicPr preferRelativeResize="0"/>
          <p:nvPr/>
        </p:nvPicPr>
        <p:blipFill rotWithShape="1">
          <a:blip r:embed="rId3">
            <a:alphaModFix/>
          </a:blip>
          <a:srcRect t="1540" b="-1539"/>
          <a:stretch/>
        </p:blipFill>
        <p:spPr>
          <a:xfrm>
            <a:off x="0" y="6126480"/>
            <a:ext cx="12192000" cy="742950"/>
          </a:xfrm>
          <a:prstGeom prst="rect">
            <a:avLst/>
          </a:prstGeom>
          <a:noFill/>
          <a:ln>
            <a:noFill/>
          </a:ln>
        </p:spPr>
      </p:pic>
      <p:cxnSp>
        <p:nvCxnSpPr>
          <p:cNvPr id="392" name="Google Shape;392;g29bdd6c84fd_0_740">
            <a:extLst>
              <a:ext uri="{C183D7F6-B498-43B3-948B-1728B52AA6E4}">
                <adec:decorative xmlns:adec="http://schemas.microsoft.com/office/drawing/2017/decorative" val="1"/>
              </a:ext>
            </a:extLst>
          </p:cNvPr>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pic>
        <p:nvPicPr>
          <p:cNvPr id="393" name="Google Shape;393;g29bdd6c84fd_0_740" descr="image001"/>
          <p:cNvPicPr preferRelativeResize="0"/>
          <p:nvPr/>
        </p:nvPicPr>
        <p:blipFill rotWithShape="1">
          <a:blip r:embed="rId5">
            <a:alphaModFix/>
          </a:blip>
          <a:srcRect/>
          <a:stretch/>
        </p:blipFill>
        <p:spPr>
          <a:xfrm>
            <a:off x="10829925" y="5638800"/>
            <a:ext cx="1362075" cy="1219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97"/>
        <p:cNvGrpSpPr/>
        <p:nvPr/>
      </p:nvGrpSpPr>
      <p:grpSpPr>
        <a:xfrm>
          <a:off x="0" y="0"/>
          <a:ext cx="0" cy="0"/>
          <a:chOff x="0" y="0"/>
          <a:chExt cx="0" cy="0"/>
        </a:xfrm>
      </p:grpSpPr>
      <p:sp>
        <p:nvSpPr>
          <p:cNvPr id="398" name="Google Shape;398;g29bdd6c84fd_0_759">
            <a:extLs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399" name="Google Shape;399;g29bdd6c84fd_0_759">
            <a:extLst>
              <a:ext uri="{C183D7F6-B498-43B3-948B-1728B52AA6E4}">
                <adec:decorative xmlns:adec="http://schemas.microsoft.com/office/drawing/2017/decorative" val="1"/>
              </a:ext>
            </a:extLst>
          </p:cNvPr>
          <p:cNvPicPr preferRelativeResize="0"/>
          <p:nvPr/>
        </p:nvPicPr>
        <p:blipFill rotWithShape="1">
          <a:blip r:embed="rId3">
            <a:alphaModFix amt="50000"/>
          </a:blip>
          <a:srcRect l="11749" r="15364"/>
          <a:stretch/>
        </p:blipFill>
        <p:spPr>
          <a:xfrm>
            <a:off x="305" y="10"/>
            <a:ext cx="12191696" cy="6857990"/>
          </a:xfrm>
          <a:prstGeom prst="rect">
            <a:avLst/>
          </a:prstGeom>
          <a:noFill/>
          <a:ln>
            <a:noFill/>
          </a:ln>
        </p:spPr>
      </p:pic>
      <p:sp>
        <p:nvSpPr>
          <p:cNvPr id="400" name="Google Shape;400;g29bdd6c84fd_0_759">
            <a:extLst>
              <a:ext uri="{C183D7F6-B498-43B3-948B-1728B52AA6E4}">
                <adec:decorative xmlns:adec="http://schemas.microsoft.com/office/drawing/2017/decorative" val="1"/>
              </a:ext>
            </a:extLst>
          </p:cNvPr>
          <p:cNvSpPr txBox="1"/>
          <p:nvPr/>
        </p:nvSpPr>
        <p:spPr>
          <a:xfrm>
            <a:off x="3512301" y="443732"/>
            <a:ext cx="810900" cy="5037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endParaRPr sz="2800">
              <a:solidFill>
                <a:schemeClr val="accent1"/>
              </a:solidFill>
              <a:latin typeface="Gill Sans"/>
              <a:ea typeface="Gill Sans"/>
              <a:cs typeface="Gill Sans"/>
              <a:sym typeface="Gill Sans"/>
            </a:endParaRPr>
          </a:p>
        </p:txBody>
      </p:sp>
      <p:sp>
        <p:nvSpPr>
          <p:cNvPr id="402" name="Google Shape;402;g29bdd6c84fd_0_759">
            <a:extLst>
              <a:ext uri="{C183D7F6-B498-43B3-948B-1728B52AA6E4}">
                <adec:decorative xmlns:adec="http://schemas.microsoft.com/office/drawing/2017/decorative" val="1"/>
              </a:ext>
            </a:extLst>
          </p:cNvPr>
          <p:cNvSpPr/>
          <p:nvPr/>
        </p:nvSpPr>
        <p:spPr>
          <a:xfrm>
            <a:off x="0" y="1193800"/>
            <a:ext cx="12192000" cy="5664300"/>
          </a:xfrm>
          <a:prstGeom prst="rect">
            <a:avLst/>
          </a:prstGeom>
          <a:gradFill>
            <a:gsLst>
              <a:gs pos="0">
                <a:srgbClr val="3C3C3C">
                  <a:alpha val="3921"/>
                </a:srgbClr>
              </a:gs>
              <a:gs pos="100000">
                <a:srgbClr val="4D4D4D"/>
              </a:gs>
            </a:gsLst>
            <a:lin ang="5400012"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Gill Sans"/>
              <a:ea typeface="Gill Sans"/>
              <a:cs typeface="Gill Sans"/>
              <a:sym typeface="Gill Sans"/>
            </a:endParaRPr>
          </a:p>
        </p:txBody>
      </p:sp>
      <p:sp>
        <p:nvSpPr>
          <p:cNvPr id="403" name="Google Shape;403;g29bdd6c84fd_0_759"/>
          <p:cNvSpPr txBox="1">
            <a:spLocks noGrp="1"/>
          </p:cNvSpPr>
          <p:nvPr>
            <p:ph type="title"/>
          </p:nvPr>
        </p:nvSpPr>
        <p:spPr>
          <a:xfrm>
            <a:off x="1130271" y="1193800"/>
            <a:ext cx="3192900" cy="4698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Gill Sans"/>
              <a:buNone/>
            </a:pPr>
            <a:r>
              <a:rPr lang="en-US"/>
              <a:t>SCHOOL DISTRICT COMPONENTS OF INDIAN EDUCATION FOR ALL</a:t>
            </a:r>
            <a:endParaRPr/>
          </a:p>
        </p:txBody>
      </p:sp>
      <p:cxnSp>
        <p:nvCxnSpPr>
          <p:cNvPr id="404" name="Google Shape;404;g29bdd6c84fd_0_759">
            <a:extLst>
              <a:ext uri="{C183D7F6-B498-43B3-948B-1728B52AA6E4}">
                <adec:decorative xmlns:adec="http://schemas.microsoft.com/office/drawing/2017/decorative" val="1"/>
              </a:ext>
            </a:extLst>
          </p:cNvPr>
          <p:cNvCxnSpPr/>
          <p:nvPr/>
        </p:nvCxnSpPr>
        <p:spPr>
          <a:xfrm>
            <a:off x="4654296" y="1600200"/>
            <a:ext cx="0" cy="3657600"/>
          </a:xfrm>
          <a:prstGeom prst="straightConnector1">
            <a:avLst/>
          </a:prstGeom>
          <a:noFill/>
          <a:ln w="31750" cap="flat" cmpd="sng">
            <a:solidFill>
              <a:schemeClr val="lt1">
                <a:alpha val="80000"/>
              </a:schemeClr>
            </a:solidFill>
            <a:prstDash val="solid"/>
            <a:round/>
            <a:headEnd type="none" w="sm" len="sm"/>
            <a:tailEnd type="none" w="sm" len="sm"/>
          </a:ln>
        </p:spPr>
      </p:cxnSp>
      <p:sp>
        <p:nvSpPr>
          <p:cNvPr id="405" name="Google Shape;405;g29bdd6c84fd_0_759"/>
          <p:cNvSpPr txBox="1">
            <a:spLocks noGrp="1"/>
          </p:cNvSpPr>
          <p:nvPr>
            <p:ph type="body" idx="1"/>
          </p:nvPr>
        </p:nvSpPr>
        <p:spPr>
          <a:xfrm>
            <a:off x="4976636" y="1193800"/>
            <a:ext cx="6085200" cy="4698900"/>
          </a:xfrm>
          <a:prstGeom prst="rect">
            <a:avLst/>
          </a:prstGeom>
          <a:noFill/>
          <a:ln>
            <a:noFill/>
          </a:ln>
        </p:spPr>
        <p:txBody>
          <a:bodyPr spcFirstLastPara="1" wrap="square" lIns="91425" tIns="45700" rIns="91425" bIns="45700" anchor="ctr" anchorCtr="0">
            <a:normAutofit/>
          </a:bodyPr>
          <a:lstStyle/>
          <a:p>
            <a:pPr marL="228600" lvl="0" indent="-228600" algn="l" rtl="0">
              <a:lnSpc>
                <a:spcPct val="120000"/>
              </a:lnSpc>
              <a:spcBef>
                <a:spcPts val="0"/>
              </a:spcBef>
              <a:spcAft>
                <a:spcPts val="0"/>
              </a:spcAft>
              <a:buClr>
                <a:schemeClr val="lt1"/>
              </a:buClr>
              <a:buSzPts val="2000"/>
              <a:buFont typeface="Arial"/>
              <a:buChar char="•"/>
            </a:pPr>
            <a:r>
              <a:rPr lang="en-US"/>
              <a:t>Policy and Planning</a:t>
            </a:r>
            <a:endParaRPr/>
          </a:p>
          <a:p>
            <a:pPr marL="228600" lvl="0" indent="-228600" algn="l" rtl="0">
              <a:lnSpc>
                <a:spcPct val="120000"/>
              </a:lnSpc>
              <a:spcBef>
                <a:spcPts val="1000"/>
              </a:spcBef>
              <a:spcAft>
                <a:spcPts val="0"/>
              </a:spcAft>
              <a:buClr>
                <a:schemeClr val="lt1"/>
              </a:buClr>
              <a:buSzPts val="2000"/>
              <a:buFont typeface="Arial"/>
              <a:buChar char="•"/>
            </a:pPr>
            <a:r>
              <a:rPr lang="en-US"/>
              <a:t>Professional Development</a:t>
            </a:r>
            <a:endParaRPr/>
          </a:p>
          <a:p>
            <a:pPr marL="228600" lvl="0" indent="-228600" algn="l" rtl="0">
              <a:lnSpc>
                <a:spcPct val="120000"/>
              </a:lnSpc>
              <a:spcBef>
                <a:spcPts val="1000"/>
              </a:spcBef>
              <a:spcAft>
                <a:spcPts val="0"/>
              </a:spcAft>
              <a:buClr>
                <a:schemeClr val="lt1"/>
              </a:buClr>
              <a:buSzPts val="2000"/>
              <a:buFont typeface="Arial"/>
              <a:buChar char="•"/>
            </a:pPr>
            <a:r>
              <a:rPr lang="en-US"/>
              <a:t>Materials Review and Selection</a:t>
            </a:r>
            <a:endParaRPr/>
          </a:p>
          <a:p>
            <a:pPr marL="228600" lvl="0" indent="-228600" algn="l" rtl="0">
              <a:lnSpc>
                <a:spcPct val="120000"/>
              </a:lnSpc>
              <a:spcBef>
                <a:spcPts val="1000"/>
              </a:spcBef>
              <a:spcAft>
                <a:spcPts val="0"/>
              </a:spcAft>
              <a:buClr>
                <a:schemeClr val="lt1"/>
              </a:buClr>
              <a:buSzPts val="2000"/>
              <a:buFont typeface="Arial"/>
              <a:buChar char="•"/>
            </a:pPr>
            <a:r>
              <a:rPr lang="en-US"/>
              <a:t>Curriculum Mapping</a:t>
            </a:r>
            <a:endParaRPr/>
          </a:p>
          <a:p>
            <a:pPr marL="228600" lvl="0" indent="-228600" algn="l" rtl="0">
              <a:lnSpc>
                <a:spcPct val="120000"/>
              </a:lnSpc>
              <a:spcBef>
                <a:spcPts val="1000"/>
              </a:spcBef>
              <a:spcAft>
                <a:spcPts val="0"/>
              </a:spcAft>
              <a:buClr>
                <a:schemeClr val="lt1"/>
              </a:buClr>
              <a:buSzPts val="2000"/>
              <a:buFont typeface="Arial"/>
              <a:buChar char="•"/>
            </a:pPr>
            <a:r>
              <a:rPr lang="en-US"/>
              <a:t>Curricular Integration</a:t>
            </a:r>
            <a:endParaRPr/>
          </a:p>
        </p:txBody>
      </p:sp>
      <p:pic>
        <p:nvPicPr>
          <p:cNvPr id="407" name="Google Shape;407;g29bdd6c84fd_0_759" descr="image001"/>
          <p:cNvPicPr preferRelativeResize="0"/>
          <p:nvPr/>
        </p:nvPicPr>
        <p:blipFill rotWithShape="1">
          <a:blip r:embed="rId4">
            <a:alphaModFix/>
          </a:blip>
          <a:srcRect/>
          <a:stretch/>
        </p:blipFill>
        <p:spPr>
          <a:xfrm>
            <a:off x="10829925" y="5638800"/>
            <a:ext cx="1362075" cy="1219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411"/>
        <p:cNvGrpSpPr/>
        <p:nvPr/>
      </p:nvGrpSpPr>
      <p:grpSpPr>
        <a:xfrm>
          <a:off x="0" y="0"/>
          <a:ext cx="0" cy="0"/>
          <a:chOff x="0" y="0"/>
          <a:chExt cx="0" cy="0"/>
        </a:xfrm>
      </p:grpSpPr>
      <p:sp>
        <p:nvSpPr>
          <p:cNvPr id="412" name="Google Shape;412;g29bdd6c84fd_0_772">
            <a:extLst>
              <a:ext uri="{C183D7F6-B498-43B3-948B-1728B52AA6E4}">
                <adec:decorative xmlns:adec="http://schemas.microsoft.com/office/drawing/2017/decorative" val="1"/>
              </a:ext>
            </a:extLst>
          </p:cNvPr>
          <p:cNvSpPr/>
          <p:nvPr/>
        </p:nvSpPr>
        <p:spPr>
          <a:xfrm>
            <a:off x="303" y="0"/>
            <a:ext cx="12191700" cy="6858000"/>
          </a:xfrm>
          <a:prstGeom prst="rect">
            <a:avLst/>
          </a:prstGeom>
          <a:gradFill>
            <a:gsLst>
              <a:gs pos="0">
                <a:srgbClr val="EBE9E6"/>
              </a:gs>
              <a:gs pos="100000">
                <a:srgbClr val="C9C5C0"/>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413" name="Google Shape;413;g29bdd6c84fd_0_772">
            <a:extLst>
              <a:ext uri="{C183D7F6-B498-43B3-948B-1728B52AA6E4}">
                <adec:decorative xmlns:adec="http://schemas.microsoft.com/office/drawing/2017/decorative" val="1"/>
              </a:ext>
            </a:extLst>
          </p:cNvPr>
          <p:cNvSpPr/>
          <p:nvPr/>
        </p:nvSpPr>
        <p:spPr>
          <a:xfrm>
            <a:off x="0" y="-2"/>
            <a:ext cx="406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414" name="Google Shape;414;g29bdd6c84fd_0_772"/>
          <p:cNvSpPr txBox="1">
            <a:spLocks noGrp="1"/>
          </p:cNvSpPr>
          <p:nvPr>
            <p:ph type="title"/>
          </p:nvPr>
        </p:nvSpPr>
        <p:spPr>
          <a:xfrm>
            <a:off x="849683" y="1240076"/>
            <a:ext cx="2727900" cy="4584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FFFF"/>
              </a:buClr>
              <a:buSzPts val="3200"/>
              <a:buFont typeface="Gill Sans"/>
              <a:buNone/>
            </a:pPr>
            <a:r>
              <a:rPr lang="en-US">
                <a:solidFill>
                  <a:srgbClr val="FFFFFF"/>
                </a:solidFill>
              </a:rPr>
              <a:t>FRAMEWORK HUB COURSE PARTICIPANT RESPONSE</a:t>
            </a:r>
            <a:endParaRPr/>
          </a:p>
        </p:txBody>
      </p:sp>
      <p:sp>
        <p:nvSpPr>
          <p:cNvPr id="415" name="Google Shape;415;g29bdd6c84fd_0_772"/>
          <p:cNvSpPr txBox="1">
            <a:spLocks noGrp="1"/>
          </p:cNvSpPr>
          <p:nvPr>
            <p:ph type="body" idx="1"/>
          </p:nvPr>
        </p:nvSpPr>
        <p:spPr>
          <a:xfrm>
            <a:off x="4705594" y="1240077"/>
            <a:ext cx="6034800" cy="49164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SzPts val="2000"/>
              <a:buNone/>
            </a:pPr>
            <a:r>
              <a:rPr lang="en-US" b="1"/>
              <a:t>In what ways will utilization of the Framework help you better integrate IEFA into your curriculum and educational practices?</a:t>
            </a:r>
            <a:endParaRPr/>
          </a:p>
          <a:p>
            <a:pPr marL="0" lvl="0" indent="0" algn="l" rtl="0">
              <a:lnSpc>
                <a:spcPct val="120000"/>
              </a:lnSpc>
              <a:spcBef>
                <a:spcPts val="1000"/>
              </a:spcBef>
              <a:spcAft>
                <a:spcPts val="0"/>
              </a:spcAft>
              <a:buSzPts val="2000"/>
              <a:buNone/>
            </a:pPr>
            <a:r>
              <a:rPr lang="en-US" i="1"/>
              <a:t>I think that breaking it down into something tangible and doable was a huge accomplishment. It made it feel less scary and “where to start” feeling for me. I no longer have this blank canvas. I know where to start and where to go from here. </a:t>
            </a:r>
            <a:endParaRPr/>
          </a:p>
          <a:p>
            <a:pPr marL="0" lvl="0" indent="0" algn="l" rtl="0">
              <a:lnSpc>
                <a:spcPct val="120000"/>
              </a:lnSpc>
              <a:spcBef>
                <a:spcPts val="1000"/>
              </a:spcBef>
              <a:spcAft>
                <a:spcPts val="0"/>
              </a:spcAft>
              <a:buSzPts val="2000"/>
              <a:buNone/>
            </a:pPr>
            <a:endParaRPr/>
          </a:p>
        </p:txBody>
      </p:sp>
      <p:pic>
        <p:nvPicPr>
          <p:cNvPr id="416" name="Google Shape;416;g29bdd6c84fd_0_772" descr="image001"/>
          <p:cNvPicPr preferRelativeResize="0"/>
          <p:nvPr/>
        </p:nvPicPr>
        <p:blipFill rotWithShape="1">
          <a:blip r:embed="rId3">
            <a:alphaModFix/>
          </a:blip>
          <a:srcRect/>
          <a:stretch/>
        </p:blipFill>
        <p:spPr>
          <a:xfrm>
            <a:off x="10829925" y="5638800"/>
            <a:ext cx="1362075" cy="1219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420"/>
        <p:cNvGrpSpPr/>
        <p:nvPr/>
      </p:nvGrpSpPr>
      <p:grpSpPr>
        <a:xfrm>
          <a:off x="0" y="0"/>
          <a:ext cx="0" cy="0"/>
          <a:chOff x="0" y="0"/>
          <a:chExt cx="0" cy="0"/>
        </a:xfrm>
      </p:grpSpPr>
      <p:sp>
        <p:nvSpPr>
          <p:cNvPr id="421" name="Google Shape;421;g29bdd6c84fd_0_780">
            <a:extLst>
              <a:ext uri="{C183D7F6-B498-43B3-948B-1728B52AA6E4}">
                <adec:decorative xmlns:adec="http://schemas.microsoft.com/office/drawing/2017/decorative" val="1"/>
              </a:ext>
            </a:extLst>
          </p:cNvPr>
          <p:cNvSpPr/>
          <p:nvPr/>
        </p:nvSpPr>
        <p:spPr>
          <a:xfrm>
            <a:off x="2" y="0"/>
            <a:ext cx="12191700" cy="6858000"/>
          </a:xfrm>
          <a:prstGeom prst="rect">
            <a:avLst/>
          </a:prstGeom>
          <a:gradFill>
            <a:gsLst>
              <a:gs pos="0">
                <a:srgbClr val="EBE9E6"/>
              </a:gs>
              <a:gs pos="100000">
                <a:srgbClr val="C9C5C0"/>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cxnSp>
        <p:nvCxnSpPr>
          <p:cNvPr id="422" name="Google Shape;422;g29bdd6c84fd_0_780">
            <a:extLst>
              <a:ext uri="{C183D7F6-B498-43B3-948B-1728B52AA6E4}">
                <adec:decorative xmlns:adec="http://schemas.microsoft.com/office/drawing/2017/decorative" val="1"/>
              </a:ext>
            </a:extLst>
          </p:cNvPr>
          <p:cNvCxnSpPr/>
          <p:nvPr/>
        </p:nvCxnSpPr>
        <p:spPr>
          <a:xfrm>
            <a:off x="1453896" y="1847088"/>
            <a:ext cx="4177500" cy="0"/>
          </a:xfrm>
          <a:prstGeom prst="straightConnector1">
            <a:avLst/>
          </a:prstGeom>
          <a:noFill/>
          <a:ln w="31750" cap="flat" cmpd="sng">
            <a:solidFill>
              <a:schemeClr val="accent1"/>
            </a:solidFill>
            <a:prstDash val="solid"/>
            <a:round/>
            <a:headEnd type="none" w="sm" len="sm"/>
            <a:tailEnd type="none" w="sm" len="sm"/>
          </a:ln>
        </p:spPr>
      </p:cxnSp>
      <p:sp>
        <p:nvSpPr>
          <p:cNvPr id="423" name="Google Shape;423;g29bdd6c84fd_0_780"/>
          <p:cNvSpPr txBox="1">
            <a:spLocks noGrp="1"/>
          </p:cNvSpPr>
          <p:nvPr>
            <p:ph type="title"/>
          </p:nvPr>
        </p:nvSpPr>
        <p:spPr>
          <a:xfrm>
            <a:off x="1451580" y="804520"/>
            <a:ext cx="4176600" cy="1049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Font typeface="Gill Sans"/>
              <a:buNone/>
            </a:pPr>
            <a:r>
              <a:rPr lang="en-US"/>
              <a:t>WHAT ARE QUALITY IEFA MATERIALS?</a:t>
            </a:r>
            <a:endParaRPr/>
          </a:p>
        </p:txBody>
      </p:sp>
      <p:sp>
        <p:nvSpPr>
          <p:cNvPr id="424" name="Google Shape;424;g29bdd6c84fd_0_780">
            <a:extLst>
              <a:ext uri="{C183D7F6-B498-43B3-948B-1728B52AA6E4}">
                <adec:decorative xmlns:adec="http://schemas.microsoft.com/office/drawing/2017/decorative" val="1"/>
              </a:ext>
            </a:extLst>
          </p:cNvPr>
          <p:cNvSpPr/>
          <p:nvPr/>
        </p:nvSpPr>
        <p:spPr>
          <a:xfrm>
            <a:off x="0" y="2019476"/>
            <a:ext cx="12192000" cy="4105800"/>
          </a:xfrm>
          <a:prstGeom prst="rect">
            <a:avLst/>
          </a:prstGeom>
          <a:gradFill>
            <a:gsLst>
              <a:gs pos="0">
                <a:srgbClr val="DFDBD5">
                  <a:alpha val="0"/>
                </a:srgbClr>
              </a:gs>
              <a:gs pos="100000">
                <a:schemeClr val="lt2"/>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425" name="Google Shape;425;g29bdd6c84fd_0_780"/>
          <p:cNvSpPr txBox="1">
            <a:spLocks noGrp="1"/>
          </p:cNvSpPr>
          <p:nvPr>
            <p:ph type="body" idx="1"/>
          </p:nvPr>
        </p:nvSpPr>
        <p:spPr>
          <a:xfrm>
            <a:off x="1451581" y="2015732"/>
            <a:ext cx="4172100" cy="3450600"/>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SzPts val="2000"/>
              <a:buChar char="•"/>
            </a:pPr>
            <a:r>
              <a:rPr lang="en-US"/>
              <a:t>Tribally Specific</a:t>
            </a:r>
            <a:endParaRPr/>
          </a:p>
          <a:p>
            <a:pPr marL="228600" lvl="0" indent="-228600" algn="l" rtl="0">
              <a:lnSpc>
                <a:spcPct val="120000"/>
              </a:lnSpc>
              <a:spcBef>
                <a:spcPts val="1000"/>
              </a:spcBef>
              <a:spcAft>
                <a:spcPts val="0"/>
              </a:spcAft>
              <a:buSzPts val="2000"/>
              <a:buChar char="•"/>
            </a:pPr>
            <a:r>
              <a:rPr lang="en-US"/>
              <a:t>Culturally Authentic</a:t>
            </a:r>
            <a:endParaRPr/>
          </a:p>
          <a:p>
            <a:pPr marL="228600" lvl="0" indent="-228600" algn="l" rtl="0">
              <a:lnSpc>
                <a:spcPct val="120000"/>
              </a:lnSpc>
              <a:spcBef>
                <a:spcPts val="1000"/>
              </a:spcBef>
              <a:spcAft>
                <a:spcPts val="0"/>
              </a:spcAft>
              <a:buSzPts val="2000"/>
              <a:buChar char="•"/>
            </a:pPr>
            <a:r>
              <a:rPr lang="en-US"/>
              <a:t>Historically Accurate</a:t>
            </a:r>
            <a:endParaRPr/>
          </a:p>
          <a:p>
            <a:pPr marL="228600" lvl="0" indent="-228600" algn="l" rtl="0">
              <a:lnSpc>
                <a:spcPct val="120000"/>
              </a:lnSpc>
              <a:spcBef>
                <a:spcPts val="1000"/>
              </a:spcBef>
              <a:spcAft>
                <a:spcPts val="0"/>
              </a:spcAft>
              <a:buSzPts val="2000"/>
              <a:buChar char="•"/>
            </a:pPr>
            <a:r>
              <a:rPr lang="en-US"/>
              <a:t>Contemporary Portrails</a:t>
            </a:r>
            <a:endParaRPr/>
          </a:p>
        </p:txBody>
      </p:sp>
      <p:pic>
        <p:nvPicPr>
          <p:cNvPr id="426" name="Google Shape;426;g29bdd6c84fd_0_78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285033" y="805583"/>
            <a:ext cx="4579197" cy="4660763"/>
          </a:xfrm>
          <a:prstGeom prst="rect">
            <a:avLst/>
          </a:prstGeom>
          <a:noFill/>
          <a:ln>
            <a:noFill/>
          </a:ln>
        </p:spPr>
      </p:pic>
      <p:pic>
        <p:nvPicPr>
          <p:cNvPr id="427" name="Google Shape;427;g29bdd6c84fd_0_780">
            <a:extLst>
              <a:ext uri="{C183D7F6-B498-43B3-948B-1728B52AA6E4}">
                <adec:decorative xmlns:adec="http://schemas.microsoft.com/office/drawing/2017/decorative" val="1"/>
              </a:ext>
            </a:extLst>
          </p:cNvPr>
          <p:cNvPicPr preferRelativeResize="0"/>
          <p:nvPr/>
        </p:nvPicPr>
        <p:blipFill rotWithShape="1">
          <a:blip r:embed="rId4">
            <a:alphaModFix/>
          </a:blip>
          <a:srcRect t="1540" b="-1539"/>
          <a:stretch/>
        </p:blipFill>
        <p:spPr>
          <a:xfrm>
            <a:off x="0" y="6126480"/>
            <a:ext cx="12192000" cy="742950"/>
          </a:xfrm>
          <a:prstGeom prst="rect">
            <a:avLst/>
          </a:prstGeom>
          <a:noFill/>
          <a:ln>
            <a:noFill/>
          </a:ln>
        </p:spPr>
      </p:pic>
      <p:cxnSp>
        <p:nvCxnSpPr>
          <p:cNvPr id="428" name="Google Shape;428;g29bdd6c84fd_0_780">
            <a:extLst>
              <a:ext uri="{C183D7F6-B498-43B3-948B-1728B52AA6E4}">
                <adec:decorative xmlns:adec="http://schemas.microsoft.com/office/drawing/2017/decorative" val="1"/>
              </a:ext>
            </a:extLst>
          </p:cNvPr>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pic>
        <p:nvPicPr>
          <p:cNvPr id="429" name="Google Shape;429;g29bdd6c84fd_0_780">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1" y="5678842"/>
            <a:ext cx="1069299" cy="106618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g29bdd6c84fd_0_792"/>
          <p:cNvSpPr txBox="1">
            <a:spLocks noGrp="1"/>
          </p:cNvSpPr>
          <p:nvPr>
            <p:ph type="title"/>
          </p:nvPr>
        </p:nvSpPr>
        <p:spPr>
          <a:xfrm>
            <a:off x="1451579" y="804519"/>
            <a:ext cx="9603300" cy="1049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Font typeface="Gill Sans"/>
              <a:buNone/>
            </a:pPr>
            <a:r>
              <a:rPr lang="en-US"/>
              <a:t>QUESTIONS TO ASK YOURSELF ABOUT POSSIBLE IEFA MATERIALS AND TEXTS</a:t>
            </a:r>
            <a:endParaRPr/>
          </a:p>
        </p:txBody>
      </p:sp>
      <p:sp>
        <p:nvSpPr>
          <p:cNvPr id="435" name="Google Shape;435;g29bdd6c84fd_0_792"/>
          <p:cNvSpPr txBox="1">
            <a:spLocks noGrp="1"/>
          </p:cNvSpPr>
          <p:nvPr>
            <p:ph type="body" idx="1"/>
          </p:nvPr>
        </p:nvSpPr>
        <p:spPr>
          <a:xfrm>
            <a:off x="1451579" y="2015732"/>
            <a:ext cx="9603300" cy="3450600"/>
          </a:xfrm>
          <a:prstGeom prst="rect">
            <a:avLst/>
          </a:prstGeom>
          <a:noFill/>
          <a:ln>
            <a:noFill/>
          </a:ln>
        </p:spPr>
        <p:txBody>
          <a:bodyPr spcFirstLastPara="1" wrap="square" lIns="91425" tIns="45700" rIns="91425" bIns="45700" anchor="t" anchorCtr="0">
            <a:normAutofit lnSpcReduction="10000"/>
          </a:bodyPr>
          <a:lstStyle/>
          <a:p>
            <a:pPr marL="228600" lvl="0" indent="-219075" algn="l" rtl="0">
              <a:lnSpc>
                <a:spcPct val="120000"/>
              </a:lnSpc>
              <a:spcBef>
                <a:spcPts val="0"/>
              </a:spcBef>
              <a:spcAft>
                <a:spcPts val="0"/>
              </a:spcAft>
              <a:buSzPct val="100000"/>
              <a:buChar char="•"/>
            </a:pPr>
            <a:r>
              <a:rPr lang="en-US"/>
              <a:t>Does it promote a generic version of Indians or a vague tribal identity?</a:t>
            </a:r>
            <a:endParaRPr/>
          </a:p>
          <a:p>
            <a:pPr marL="228600" lvl="0" indent="-219075" algn="l" rtl="0">
              <a:lnSpc>
                <a:spcPct val="120000"/>
              </a:lnSpc>
              <a:spcBef>
                <a:spcPts val="1000"/>
              </a:spcBef>
              <a:spcAft>
                <a:spcPts val="0"/>
              </a:spcAft>
              <a:buSzPct val="100000"/>
              <a:buChar char="•"/>
            </a:pPr>
            <a:r>
              <a:rPr lang="en-US"/>
              <a:t>Does it mix and match cultural attributes from different tribes?</a:t>
            </a:r>
            <a:endParaRPr/>
          </a:p>
          <a:p>
            <a:pPr marL="228600" lvl="0" indent="-219075" algn="l" rtl="0">
              <a:lnSpc>
                <a:spcPct val="120000"/>
              </a:lnSpc>
              <a:spcBef>
                <a:spcPts val="1000"/>
              </a:spcBef>
              <a:spcAft>
                <a:spcPts val="0"/>
              </a:spcAft>
              <a:buSzPct val="100000"/>
              <a:buChar char="•"/>
            </a:pPr>
            <a:r>
              <a:rPr lang="en-US"/>
              <a:t>Does it promote stereotypes or caricatures of American Indian, people, tribes, or cultures?</a:t>
            </a:r>
            <a:endParaRPr/>
          </a:p>
          <a:p>
            <a:pPr marL="228600" lvl="0" indent="-219075" algn="l" rtl="0">
              <a:lnSpc>
                <a:spcPct val="120000"/>
              </a:lnSpc>
              <a:spcBef>
                <a:spcPts val="1000"/>
              </a:spcBef>
              <a:spcAft>
                <a:spcPts val="0"/>
              </a:spcAft>
              <a:buSzPct val="100000"/>
              <a:buChar char="•"/>
            </a:pPr>
            <a:r>
              <a:rPr lang="en-US"/>
              <a:t>Does it imply American Indian cultures are inferior or bad?</a:t>
            </a:r>
            <a:endParaRPr/>
          </a:p>
          <a:p>
            <a:pPr marL="228600" lvl="0" indent="-219075" algn="l" rtl="0">
              <a:lnSpc>
                <a:spcPct val="120000"/>
              </a:lnSpc>
              <a:spcBef>
                <a:spcPts val="1000"/>
              </a:spcBef>
              <a:spcAft>
                <a:spcPts val="0"/>
              </a:spcAft>
              <a:buSzPct val="100000"/>
              <a:buChar char="•"/>
            </a:pPr>
            <a:r>
              <a:rPr lang="en-US"/>
              <a:t>Does it provide only a non-Indian point of view of history or events?</a:t>
            </a:r>
            <a:endParaRPr/>
          </a:p>
          <a:p>
            <a:pPr marL="228600" lvl="0" indent="-219075" algn="l" rtl="0">
              <a:lnSpc>
                <a:spcPct val="120000"/>
              </a:lnSpc>
              <a:spcBef>
                <a:spcPts val="1000"/>
              </a:spcBef>
              <a:spcAft>
                <a:spcPts val="0"/>
              </a:spcAft>
              <a:buSzPct val="100000"/>
              <a:buChar char="•"/>
            </a:pPr>
            <a:r>
              <a:rPr lang="en-US"/>
              <a:t>Does it mention only American Indians who were useful to Europeans or Euro-Americans?</a:t>
            </a:r>
            <a:endParaRPr/>
          </a:p>
          <a:p>
            <a:pPr marL="228600" lvl="0" indent="-101600" algn="l" rtl="0">
              <a:lnSpc>
                <a:spcPct val="120000"/>
              </a:lnSpc>
              <a:spcBef>
                <a:spcPts val="1000"/>
              </a:spcBef>
              <a:spcAft>
                <a:spcPts val="0"/>
              </a:spcAft>
              <a:buSzPct val="100000"/>
              <a:buNone/>
            </a:pPr>
            <a:endParaRPr/>
          </a:p>
        </p:txBody>
      </p:sp>
      <p:pic>
        <p:nvPicPr>
          <p:cNvPr id="436" name="Google Shape;436;g29bdd6c84fd_0_79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 y="5678842"/>
            <a:ext cx="1069299" cy="106618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48bfcaf1fd_0_175"/>
          <p:cNvSpPr txBox="1">
            <a:spLocks noGrp="1"/>
          </p:cNvSpPr>
          <p:nvPr>
            <p:ph type="body" idx="1"/>
          </p:nvPr>
        </p:nvSpPr>
        <p:spPr>
          <a:xfrm>
            <a:off x="1039200" y="881950"/>
            <a:ext cx="10972800" cy="5284200"/>
          </a:xfrm>
          <a:prstGeom prst="rect">
            <a:avLst/>
          </a:prstGeom>
          <a:noFill/>
          <a:ln>
            <a:noFill/>
          </a:ln>
        </p:spPr>
        <p:txBody>
          <a:bodyPr spcFirstLastPara="1" wrap="square" lIns="117825" tIns="58900" rIns="117825" bIns="58900" anchor="t" anchorCtr="0">
            <a:noAutofit/>
          </a:bodyPr>
          <a:lstStyle/>
          <a:p>
            <a:pPr marL="444500" lvl="0" indent="-330200" algn="l" rtl="0">
              <a:lnSpc>
                <a:spcPct val="100000"/>
              </a:lnSpc>
              <a:spcBef>
                <a:spcPts val="0"/>
              </a:spcBef>
              <a:spcAft>
                <a:spcPts val="0"/>
              </a:spcAft>
              <a:buClr>
                <a:schemeClr val="dk1"/>
              </a:buClr>
              <a:buSzPts val="3600"/>
              <a:buFont typeface="Calibri"/>
              <a:buChar char="❏"/>
            </a:pPr>
            <a:r>
              <a:rPr lang="en-US" sz="2100">
                <a:latin typeface="Calibri"/>
                <a:ea typeface="Calibri"/>
                <a:cs typeface="Calibri"/>
                <a:sym typeface="Calibri"/>
              </a:rPr>
              <a:t>Welcome/Introductions</a:t>
            </a:r>
            <a:endParaRPr sz="2100">
              <a:latin typeface="Calibri"/>
              <a:ea typeface="Calibri"/>
              <a:cs typeface="Calibri"/>
              <a:sym typeface="Calibri"/>
            </a:endParaRPr>
          </a:p>
          <a:p>
            <a:pPr marL="444500" lvl="0" indent="-330200" algn="l" rtl="0">
              <a:lnSpc>
                <a:spcPct val="100000"/>
              </a:lnSpc>
              <a:spcBef>
                <a:spcPts val="800"/>
              </a:spcBef>
              <a:spcAft>
                <a:spcPts val="0"/>
              </a:spcAft>
              <a:buClr>
                <a:schemeClr val="dk1"/>
              </a:buClr>
              <a:buSzPts val="3600"/>
              <a:buFont typeface="Calibri"/>
              <a:buChar char="❏"/>
            </a:pPr>
            <a:r>
              <a:rPr lang="en-US" sz="2100">
                <a:latin typeface="Calibri"/>
                <a:ea typeface="Calibri"/>
                <a:cs typeface="Calibri"/>
                <a:sym typeface="Calibri"/>
              </a:rPr>
              <a:t>Fall Reporting Transition</a:t>
            </a:r>
            <a:endParaRPr sz="2100">
              <a:latin typeface="Calibri"/>
              <a:ea typeface="Calibri"/>
              <a:cs typeface="Calibri"/>
              <a:sym typeface="Calibri"/>
            </a:endParaRPr>
          </a:p>
          <a:p>
            <a:pPr marL="444500" lvl="0" indent="-330200" algn="l" rtl="0">
              <a:lnSpc>
                <a:spcPct val="100000"/>
              </a:lnSpc>
              <a:spcBef>
                <a:spcPts val="800"/>
              </a:spcBef>
              <a:spcAft>
                <a:spcPts val="0"/>
              </a:spcAft>
              <a:buClr>
                <a:schemeClr val="dk1"/>
              </a:buClr>
              <a:buSzPts val="3600"/>
              <a:buFont typeface="Calibri"/>
              <a:buChar char="❏"/>
            </a:pPr>
            <a:r>
              <a:rPr lang="en-US" sz="2100">
                <a:latin typeface="Calibri"/>
                <a:ea typeface="Calibri"/>
                <a:cs typeface="Calibri"/>
                <a:sym typeface="Calibri"/>
              </a:rPr>
              <a:t>Year 1 Plan</a:t>
            </a:r>
            <a:endParaRPr sz="2100">
              <a:latin typeface="Calibri"/>
              <a:ea typeface="Calibri"/>
              <a:cs typeface="Calibri"/>
              <a:sym typeface="Calibri"/>
            </a:endParaRPr>
          </a:p>
          <a:p>
            <a:pPr marL="444500" lvl="0" indent="-330200" algn="l" rtl="0">
              <a:lnSpc>
                <a:spcPct val="100000"/>
              </a:lnSpc>
              <a:spcBef>
                <a:spcPts val="800"/>
              </a:spcBef>
              <a:spcAft>
                <a:spcPts val="0"/>
              </a:spcAft>
              <a:buClr>
                <a:schemeClr val="dk1"/>
              </a:buClr>
              <a:buSzPts val="3600"/>
              <a:buFont typeface="Calibri"/>
              <a:buChar char="❏"/>
            </a:pPr>
            <a:r>
              <a:rPr lang="en-US" sz="2100">
                <a:latin typeface="Calibri"/>
                <a:ea typeface="Calibri"/>
                <a:cs typeface="Calibri"/>
                <a:sym typeface="Calibri"/>
              </a:rPr>
              <a:t>IEFA </a:t>
            </a:r>
            <a:endParaRPr sz="2100">
              <a:latin typeface="Calibri"/>
              <a:ea typeface="Calibri"/>
              <a:cs typeface="Calibri"/>
              <a:sym typeface="Calibri"/>
            </a:endParaRPr>
          </a:p>
          <a:p>
            <a:pPr marL="457200" lvl="0" indent="-342900" algn="l" rtl="0">
              <a:lnSpc>
                <a:spcPct val="100000"/>
              </a:lnSpc>
              <a:spcBef>
                <a:spcPts val="800"/>
              </a:spcBef>
              <a:spcAft>
                <a:spcPts val="0"/>
              </a:spcAft>
              <a:buClr>
                <a:schemeClr val="dk1"/>
              </a:buClr>
              <a:buSzPts val="3600"/>
              <a:buFont typeface="Calibri"/>
              <a:buChar char="❏"/>
            </a:pPr>
            <a:r>
              <a:rPr lang="en-US" sz="2100">
                <a:latin typeface="Calibri"/>
                <a:ea typeface="Calibri"/>
                <a:cs typeface="Calibri"/>
                <a:sym typeface="Calibri"/>
              </a:rPr>
              <a:t>Student Performance </a:t>
            </a:r>
            <a:endParaRPr sz="2100">
              <a:latin typeface="Calibri"/>
              <a:ea typeface="Calibri"/>
              <a:cs typeface="Calibri"/>
              <a:sym typeface="Calibri"/>
            </a:endParaRPr>
          </a:p>
          <a:p>
            <a:pPr marL="457200" lvl="0" indent="-342900" algn="l" rtl="0">
              <a:lnSpc>
                <a:spcPct val="100000"/>
              </a:lnSpc>
              <a:spcBef>
                <a:spcPts val="800"/>
              </a:spcBef>
              <a:spcAft>
                <a:spcPts val="0"/>
              </a:spcAft>
              <a:buClr>
                <a:schemeClr val="dk1"/>
              </a:buClr>
              <a:buSzPts val="3600"/>
              <a:buFont typeface="Calibri"/>
              <a:buChar char="❏"/>
            </a:pPr>
            <a:r>
              <a:rPr lang="en-US" sz="2100">
                <a:latin typeface="Calibri"/>
                <a:ea typeface="Calibri"/>
                <a:cs typeface="Calibri"/>
                <a:sym typeface="Calibri"/>
              </a:rPr>
              <a:t>Criteria Reference Guide</a:t>
            </a:r>
            <a:endParaRPr sz="2100">
              <a:latin typeface="Calibri"/>
              <a:ea typeface="Calibri"/>
              <a:cs typeface="Calibri"/>
              <a:sym typeface="Calibri"/>
            </a:endParaRPr>
          </a:p>
          <a:p>
            <a:pPr marL="457200" lvl="0" indent="-342900" algn="l" rtl="0">
              <a:lnSpc>
                <a:spcPct val="100000"/>
              </a:lnSpc>
              <a:spcBef>
                <a:spcPts val="800"/>
              </a:spcBef>
              <a:spcAft>
                <a:spcPts val="0"/>
              </a:spcAft>
              <a:buClr>
                <a:schemeClr val="dk1"/>
              </a:buClr>
              <a:buSzPts val="3600"/>
              <a:buFont typeface="Calibri"/>
              <a:buChar char="❏"/>
            </a:pPr>
            <a:r>
              <a:rPr lang="en-US" sz="2100">
                <a:latin typeface="Calibri"/>
                <a:ea typeface="Calibri"/>
                <a:cs typeface="Calibri"/>
                <a:sym typeface="Calibri"/>
              </a:rPr>
              <a:t>Resource and Guidance  </a:t>
            </a:r>
            <a:endParaRPr sz="2100">
              <a:latin typeface="Calibri"/>
              <a:ea typeface="Calibri"/>
              <a:cs typeface="Calibri"/>
              <a:sym typeface="Calibri"/>
            </a:endParaRPr>
          </a:p>
          <a:p>
            <a:pPr marL="444500" lvl="0" indent="-330200" algn="l" rtl="0">
              <a:lnSpc>
                <a:spcPct val="100000"/>
              </a:lnSpc>
              <a:spcBef>
                <a:spcPts val="800"/>
              </a:spcBef>
              <a:spcAft>
                <a:spcPts val="0"/>
              </a:spcAft>
              <a:buClr>
                <a:schemeClr val="dk1"/>
              </a:buClr>
              <a:buSzPts val="3600"/>
              <a:buFont typeface="Calibri"/>
              <a:buChar char="❏"/>
            </a:pPr>
            <a:r>
              <a:rPr lang="en-US" sz="2100">
                <a:latin typeface="Calibri"/>
                <a:ea typeface="Calibri"/>
                <a:cs typeface="Calibri"/>
                <a:sym typeface="Calibri"/>
              </a:rPr>
              <a:t>Next Steps</a:t>
            </a:r>
            <a:endParaRPr sz="2100">
              <a:latin typeface="Calibri"/>
              <a:ea typeface="Calibri"/>
              <a:cs typeface="Calibri"/>
              <a:sym typeface="Calibri"/>
            </a:endParaRPr>
          </a:p>
          <a:p>
            <a:pPr marL="584200" lvl="0" indent="0" algn="l" rtl="0">
              <a:lnSpc>
                <a:spcPct val="100000"/>
              </a:lnSpc>
              <a:spcBef>
                <a:spcPts val="800"/>
              </a:spcBef>
              <a:spcAft>
                <a:spcPts val="0"/>
              </a:spcAft>
              <a:buSzPts val="4100"/>
              <a:buNone/>
            </a:pPr>
            <a:endParaRPr sz="2400"/>
          </a:p>
        </p:txBody>
      </p:sp>
      <p:sp>
        <p:nvSpPr>
          <p:cNvPr id="246" name="Google Shape;246;g248bfcaf1fd_0_175"/>
          <p:cNvSpPr txBox="1">
            <a:spLocks noGrp="1"/>
          </p:cNvSpPr>
          <p:nvPr>
            <p:ph type="title"/>
          </p:nvPr>
        </p:nvSpPr>
        <p:spPr>
          <a:xfrm>
            <a:off x="757218" y="-10"/>
            <a:ext cx="10292400" cy="952500"/>
          </a:xfrm>
          <a:prstGeom prst="rect">
            <a:avLst/>
          </a:prstGeom>
          <a:noFill/>
          <a:ln>
            <a:noFill/>
          </a:ln>
        </p:spPr>
        <p:txBody>
          <a:bodyPr spcFirstLastPara="1" wrap="square" lIns="117825" tIns="58900" rIns="117825" bIns="58900" anchor="ctr" anchorCtr="0">
            <a:noAutofit/>
          </a:bodyPr>
          <a:lstStyle/>
          <a:p>
            <a:pPr marL="0" lvl="0" indent="0" algn="l" rtl="0">
              <a:lnSpc>
                <a:spcPct val="100000"/>
              </a:lnSpc>
              <a:spcBef>
                <a:spcPts val="0"/>
              </a:spcBef>
              <a:spcAft>
                <a:spcPts val="0"/>
              </a:spcAft>
              <a:buSzPts val="1800"/>
              <a:buNone/>
            </a:pPr>
            <a:r>
              <a:rPr lang="en-US" sz="4600" b="1">
                <a:solidFill>
                  <a:srgbClr val="C12730"/>
                </a:solidFill>
                <a:latin typeface="Candara"/>
                <a:ea typeface="Candara"/>
                <a:cs typeface="Candara"/>
                <a:sym typeface="Candara"/>
              </a:rPr>
              <a:t>Agenda</a:t>
            </a:r>
            <a:endParaRPr sz="4600" b="1">
              <a:solidFill>
                <a:srgbClr val="C12730"/>
              </a:solidFill>
              <a:latin typeface="Candara"/>
              <a:ea typeface="Candara"/>
              <a:cs typeface="Candara"/>
              <a:sym typeface="Candara"/>
            </a:endParaRPr>
          </a:p>
        </p:txBody>
      </p:sp>
      <p:sp>
        <p:nvSpPr>
          <p:cNvPr id="247" name="Google Shape;247;g248bfcaf1fd_0_175"/>
          <p:cNvSpPr txBox="1">
            <a:spLocks noGrp="1"/>
          </p:cNvSpPr>
          <p:nvPr>
            <p:ph type="sldNum" idx="12"/>
          </p:nvPr>
        </p:nvSpPr>
        <p:spPr>
          <a:xfrm>
            <a:off x="10837334" y="6470704"/>
            <a:ext cx="9738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440"/>
        <p:cNvGrpSpPr/>
        <p:nvPr/>
      </p:nvGrpSpPr>
      <p:grpSpPr>
        <a:xfrm>
          <a:off x="0" y="0"/>
          <a:ext cx="0" cy="0"/>
          <a:chOff x="0" y="0"/>
          <a:chExt cx="0" cy="0"/>
        </a:xfrm>
      </p:grpSpPr>
      <p:sp>
        <p:nvSpPr>
          <p:cNvPr id="441" name="Google Shape;441;g29bdd6c84fd_0_798">
            <a:extLst>
              <a:ext uri="{C183D7F6-B498-43B3-948B-1728B52AA6E4}">
                <adec:decorative xmlns:adec="http://schemas.microsoft.com/office/drawing/2017/decorative" val="1"/>
              </a:ext>
            </a:extLst>
          </p:cNvPr>
          <p:cNvSpPr/>
          <p:nvPr/>
        </p:nvSpPr>
        <p:spPr>
          <a:xfrm>
            <a:off x="0" y="2019476"/>
            <a:ext cx="12192000" cy="4105800"/>
          </a:xfrm>
          <a:prstGeom prst="rect">
            <a:avLst/>
          </a:prstGeom>
          <a:gradFill>
            <a:gsLst>
              <a:gs pos="0">
                <a:srgbClr val="DFDBD5">
                  <a:alpha val="0"/>
                </a:srgbClr>
              </a:gs>
              <a:gs pos="100000">
                <a:schemeClr val="lt2"/>
              </a:gs>
            </a:gsLst>
            <a:lin ang="5400012"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Gill Sans"/>
              <a:ea typeface="Gill Sans"/>
              <a:cs typeface="Gill Sans"/>
              <a:sym typeface="Gill Sans"/>
            </a:endParaRPr>
          </a:p>
        </p:txBody>
      </p:sp>
      <p:pic>
        <p:nvPicPr>
          <p:cNvPr id="442" name="Google Shape;442;g29bdd6c84fd_0_798">
            <a:extLst>
              <a:ext uri="{C183D7F6-B498-43B3-948B-1728B52AA6E4}">
                <adec:decorative xmlns:adec="http://schemas.microsoft.com/office/drawing/2017/decorative" val="1"/>
              </a:ext>
            </a:extLst>
          </p:cNvPr>
          <p:cNvPicPr preferRelativeResize="0"/>
          <p:nvPr/>
        </p:nvPicPr>
        <p:blipFill rotWithShape="1">
          <a:blip r:embed="rId3">
            <a:alphaModFix/>
          </a:blip>
          <a:srcRect t="1540" b="-1539"/>
          <a:stretch/>
        </p:blipFill>
        <p:spPr>
          <a:xfrm>
            <a:off x="0" y="6126480"/>
            <a:ext cx="12192000" cy="742950"/>
          </a:xfrm>
          <a:prstGeom prst="rect">
            <a:avLst/>
          </a:prstGeom>
          <a:noFill/>
          <a:ln>
            <a:noFill/>
          </a:ln>
        </p:spPr>
      </p:pic>
      <p:cxnSp>
        <p:nvCxnSpPr>
          <p:cNvPr id="443" name="Google Shape;443;g29bdd6c84fd_0_798">
            <a:extLst>
              <a:ext uri="{C183D7F6-B498-43B3-948B-1728B52AA6E4}">
                <adec:decorative xmlns:adec="http://schemas.microsoft.com/office/drawing/2017/decorative" val="1"/>
              </a:ext>
            </a:extLst>
          </p:cNvPr>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cxnSp>
        <p:nvCxnSpPr>
          <p:cNvPr id="444" name="Google Shape;444;g29bdd6c84fd_0_798">
            <a:extLst>
              <a:ext uri="{C183D7F6-B498-43B3-948B-1728B52AA6E4}">
                <adec:decorative xmlns:adec="http://schemas.microsoft.com/office/drawing/2017/decorative" val="1"/>
              </a:ext>
            </a:extLst>
          </p:cNvPr>
          <p:cNvCxnSpPr/>
          <p:nvPr/>
        </p:nvCxnSpPr>
        <p:spPr>
          <a:xfrm>
            <a:off x="1453896" y="1847088"/>
            <a:ext cx="9607500" cy="0"/>
          </a:xfrm>
          <a:prstGeom prst="straightConnector1">
            <a:avLst/>
          </a:prstGeom>
          <a:noFill/>
          <a:ln w="31750" cap="flat" cmpd="sng">
            <a:solidFill>
              <a:schemeClr val="accent1"/>
            </a:solidFill>
            <a:prstDash val="solid"/>
            <a:round/>
            <a:headEnd type="none" w="sm" len="sm"/>
            <a:tailEnd type="none" w="sm" len="sm"/>
          </a:ln>
        </p:spPr>
      </p:cxnSp>
      <p:sp>
        <p:nvSpPr>
          <p:cNvPr id="445" name="Google Shape;445;g29bdd6c84fd_0_798">
            <a:extLst>
              <a:ext uri="{C183D7F6-B498-43B3-948B-1728B52AA6E4}">
                <adec:decorative xmlns:adec="http://schemas.microsoft.com/office/drawing/2017/decorative" val="1"/>
              </a:ext>
            </a:extLst>
          </p:cNvPr>
          <p:cNvSpPr/>
          <p:nvPr/>
        </p:nvSpPr>
        <p:spPr>
          <a:xfrm>
            <a:off x="2" y="0"/>
            <a:ext cx="12191700" cy="6858000"/>
          </a:xfrm>
          <a:prstGeom prst="rect">
            <a:avLst/>
          </a:prstGeom>
          <a:gradFill>
            <a:gsLst>
              <a:gs pos="0">
                <a:srgbClr val="EBE9E6"/>
              </a:gs>
              <a:gs pos="100000">
                <a:srgbClr val="C9C5C0"/>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446" name="Google Shape;446;g29bdd6c84fd_0_798">
            <a:extLst>
              <a:ext uri="{C183D7F6-B498-43B3-948B-1728B52AA6E4}">
                <adec:decorative xmlns:adec="http://schemas.microsoft.com/office/drawing/2017/decorative" val="1"/>
              </a:ext>
            </a:extLst>
          </p:cNvPr>
          <p:cNvSpPr/>
          <p:nvPr/>
        </p:nvSpPr>
        <p:spPr>
          <a:xfrm>
            <a:off x="0" y="2019476"/>
            <a:ext cx="12192000" cy="4105800"/>
          </a:xfrm>
          <a:prstGeom prst="rect">
            <a:avLst/>
          </a:prstGeom>
          <a:gradFill>
            <a:gsLst>
              <a:gs pos="0">
                <a:srgbClr val="DFDBD5">
                  <a:alpha val="0"/>
                </a:srgbClr>
              </a:gs>
              <a:gs pos="100000">
                <a:schemeClr val="lt2"/>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447" name="Google Shape;447;g29bdd6c84fd_0_798"/>
          <p:cNvSpPr txBox="1">
            <a:spLocks noGrp="1"/>
          </p:cNvSpPr>
          <p:nvPr>
            <p:ph type="title"/>
          </p:nvPr>
        </p:nvSpPr>
        <p:spPr>
          <a:xfrm>
            <a:off x="661251" y="1474970"/>
            <a:ext cx="2822100" cy="3144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Gill Sans"/>
              <a:buNone/>
            </a:pPr>
            <a:r>
              <a:rPr lang="en-US"/>
              <a:t>OPI IEFA WEB SITE</a:t>
            </a:r>
            <a:endParaRPr/>
          </a:p>
        </p:txBody>
      </p:sp>
      <p:grpSp>
        <p:nvGrpSpPr>
          <p:cNvPr id="448" name="Google Shape;448;g29bdd6c84fd_0_798">
            <a:extLst>
              <a:ext uri="{C183D7F6-B498-43B3-948B-1728B52AA6E4}">
                <adec:decorative xmlns:adec="http://schemas.microsoft.com/office/drawing/2017/decorative" val="1"/>
              </a:ext>
            </a:extLst>
          </p:cNvPr>
          <p:cNvGrpSpPr/>
          <p:nvPr/>
        </p:nvGrpSpPr>
        <p:grpSpPr>
          <a:xfrm>
            <a:off x="3979388" y="482190"/>
            <a:ext cx="7560000" cy="5149254"/>
            <a:chOff x="7463258" y="583365"/>
            <a:chExt cx="7560000" cy="5181900"/>
          </a:xfrm>
        </p:grpSpPr>
        <p:sp>
          <p:nvSpPr>
            <p:cNvPr id="449" name="Google Shape;449;g29bdd6c84fd_0_798"/>
            <p:cNvSpPr/>
            <p:nvPr/>
          </p:nvSpPr>
          <p:spPr>
            <a:xfrm>
              <a:off x="7463258" y="583365"/>
              <a:ext cx="7560000" cy="5181900"/>
            </a:xfrm>
            <a:prstGeom prst="rect">
              <a:avLst/>
            </a:prstGeom>
            <a:gradFill>
              <a:gsLst>
                <a:gs pos="0">
                  <a:srgbClr val="000001"/>
                </a:gs>
                <a:gs pos="100000">
                  <a:srgbClr val="191919"/>
                </a:gs>
              </a:gsLst>
              <a:lin ang="5400012" scaled="0"/>
            </a:gradFill>
            <a:ln>
              <a:noFill/>
            </a:ln>
            <a:effectLst>
              <a:outerShdw blurRad="127000" dist="228600" dir="4740000" sx="98000" sy="98000" algn="tl" rotWithShape="0">
                <a:srgbClr val="000000">
                  <a:alpha val="3373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450" name="Google Shape;450;g29bdd6c84fd_0_798"/>
            <p:cNvSpPr/>
            <p:nvPr/>
          </p:nvSpPr>
          <p:spPr>
            <a:xfrm>
              <a:off x="7776317" y="915807"/>
              <a:ext cx="6928200" cy="4494900"/>
            </a:xfrm>
            <a:prstGeom prst="rect">
              <a:avLst/>
            </a:prstGeom>
            <a:gradFill>
              <a:gsLst>
                <a:gs pos="0">
                  <a:srgbClr val="DADADA"/>
                </a:gs>
                <a:gs pos="100000">
                  <a:srgbClr val="FFFFFE"/>
                </a:gs>
              </a:gsLst>
              <a:lin ang="16200038" scaled="0"/>
            </a:gradFill>
            <a:ln w="50800" cap="flat" cmpd="sng">
              <a:solidFill>
                <a:srgbClr val="1919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grpSp>
      <p:pic>
        <p:nvPicPr>
          <p:cNvPr id="451" name="Google Shape;451;g29bdd6c84fd_0_798" descr="A screenshot of a computer&#10;&#10;Description automatically generated">
            <a:hlinkClick r:id="rId4"/>
          </p:cNvPr>
          <p:cNvPicPr preferRelativeResize="0">
            <a:picLocks noGrp="1"/>
          </p:cNvPicPr>
          <p:nvPr>
            <p:ph type="body" idx="1"/>
          </p:nvPr>
        </p:nvPicPr>
        <p:blipFill rotWithShape="1">
          <a:blip r:embed="rId5">
            <a:alphaModFix/>
          </a:blip>
          <a:srcRect t="5719" b="29438"/>
          <a:stretch/>
        </p:blipFill>
        <p:spPr>
          <a:xfrm>
            <a:off x="4618373" y="1282336"/>
            <a:ext cx="6282900" cy="3534300"/>
          </a:xfrm>
          <a:prstGeom prst="rect">
            <a:avLst/>
          </a:prstGeom>
          <a:noFill/>
          <a:ln>
            <a:noFill/>
          </a:ln>
        </p:spPr>
      </p:pic>
      <p:pic>
        <p:nvPicPr>
          <p:cNvPr id="452" name="Google Shape;452;g29bdd6c84fd_0_798">
            <a:extLst>
              <a:ext uri="{C183D7F6-B498-43B3-948B-1728B52AA6E4}">
                <adec:decorative xmlns:adec="http://schemas.microsoft.com/office/drawing/2017/decorative" val="1"/>
              </a:ext>
            </a:extLst>
          </p:cNvPr>
          <p:cNvPicPr preferRelativeResize="0"/>
          <p:nvPr/>
        </p:nvPicPr>
        <p:blipFill rotWithShape="1">
          <a:blip r:embed="rId3">
            <a:alphaModFix/>
          </a:blip>
          <a:srcRect t="1540" b="-1539"/>
          <a:stretch/>
        </p:blipFill>
        <p:spPr>
          <a:xfrm>
            <a:off x="0" y="6126480"/>
            <a:ext cx="12192000" cy="742950"/>
          </a:xfrm>
          <a:prstGeom prst="rect">
            <a:avLst/>
          </a:prstGeom>
          <a:noFill/>
          <a:ln>
            <a:noFill/>
          </a:ln>
        </p:spPr>
      </p:pic>
      <p:cxnSp>
        <p:nvCxnSpPr>
          <p:cNvPr id="453" name="Google Shape;453;g29bdd6c84fd_0_798">
            <a:extLst>
              <a:ext uri="{C183D7F6-B498-43B3-948B-1728B52AA6E4}">
                <adec:decorative xmlns:adec="http://schemas.microsoft.com/office/drawing/2017/decorative" val="1"/>
              </a:ext>
            </a:extLst>
          </p:cNvPr>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pic>
        <p:nvPicPr>
          <p:cNvPr id="454" name="Google Shape;454;g29bdd6c84fd_0_798">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1" y="5678842"/>
            <a:ext cx="1069299" cy="106618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g29bdd6c84fd_0_815"/>
          <p:cNvSpPr txBox="1">
            <a:spLocks noGrp="1"/>
          </p:cNvSpPr>
          <p:nvPr>
            <p:ph type="title"/>
          </p:nvPr>
        </p:nvSpPr>
        <p:spPr>
          <a:xfrm>
            <a:off x="1451579" y="804519"/>
            <a:ext cx="9603300" cy="1049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Font typeface="Gill Sans"/>
              <a:buNone/>
            </a:pPr>
            <a:r>
              <a:rPr lang="en-US"/>
              <a:t>GENERAL INFORMATION PAGE</a:t>
            </a:r>
            <a:endParaRPr/>
          </a:p>
        </p:txBody>
      </p:sp>
      <p:pic>
        <p:nvPicPr>
          <p:cNvPr id="460" name="Google Shape;460;g29bdd6c84fd_0_81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1054854" y="5791818"/>
            <a:ext cx="1069299" cy="1066182"/>
          </a:xfrm>
          <a:prstGeom prst="rect">
            <a:avLst/>
          </a:prstGeom>
          <a:noFill/>
          <a:ln>
            <a:noFill/>
          </a:ln>
        </p:spPr>
      </p:pic>
      <p:pic>
        <p:nvPicPr>
          <p:cNvPr id="461" name="Google Shape;461;g29bdd6c84fd_0_815">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4">
            <a:alphaModFix/>
          </a:blip>
          <a:srcRect/>
          <a:stretch/>
        </p:blipFill>
        <p:spPr>
          <a:xfrm>
            <a:off x="2555173" y="1853754"/>
            <a:ext cx="6452100" cy="2065800"/>
          </a:xfrm>
          <a:prstGeom prst="rect">
            <a:avLst/>
          </a:prstGeom>
          <a:noFill/>
          <a:ln>
            <a:noFill/>
          </a:ln>
        </p:spPr>
      </p:pic>
      <p:pic>
        <p:nvPicPr>
          <p:cNvPr id="462" name="Google Shape;462;g29bdd6c84fd_0_815">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4560163" y="3959653"/>
            <a:ext cx="6494690" cy="2203754"/>
          </a:xfrm>
          <a:prstGeom prst="rect">
            <a:avLst/>
          </a:prstGeom>
          <a:noFill/>
          <a:ln>
            <a:noFill/>
          </a:ln>
        </p:spPr>
      </p:pic>
      <p:pic>
        <p:nvPicPr>
          <p:cNvPr id="463" name="Google Shape;463;g29bdd6c84fd_0_815">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133084" y="3959652"/>
            <a:ext cx="4427079" cy="243350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467"/>
        <p:cNvGrpSpPr/>
        <p:nvPr/>
      </p:nvGrpSpPr>
      <p:grpSpPr>
        <a:xfrm>
          <a:off x="0" y="0"/>
          <a:ext cx="0" cy="0"/>
          <a:chOff x="0" y="0"/>
          <a:chExt cx="0" cy="0"/>
        </a:xfrm>
      </p:grpSpPr>
      <p:sp>
        <p:nvSpPr>
          <p:cNvPr id="468" name="Google Shape;468;g29bdd6c84fd_0_823">
            <a:extLst>
              <a:ext uri="{C183D7F6-B498-43B3-948B-1728B52AA6E4}">
                <adec:decorative xmlns:adec="http://schemas.microsoft.com/office/drawing/2017/decorative" val="1"/>
              </a:ext>
            </a:extLst>
          </p:cNvPr>
          <p:cNvSpPr/>
          <p:nvPr/>
        </p:nvSpPr>
        <p:spPr>
          <a:xfrm>
            <a:off x="2" y="0"/>
            <a:ext cx="12191700" cy="6858000"/>
          </a:xfrm>
          <a:prstGeom prst="rect">
            <a:avLst/>
          </a:prstGeom>
          <a:gradFill>
            <a:gsLst>
              <a:gs pos="0">
                <a:srgbClr val="EBE9E6"/>
              </a:gs>
              <a:gs pos="100000">
                <a:srgbClr val="C9C5C0"/>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cxnSp>
        <p:nvCxnSpPr>
          <p:cNvPr id="469" name="Google Shape;469;g29bdd6c84fd_0_823">
            <a:extLst>
              <a:ext uri="{C183D7F6-B498-43B3-948B-1728B52AA6E4}">
                <adec:decorative xmlns:adec="http://schemas.microsoft.com/office/drawing/2017/decorative" val="1"/>
              </a:ext>
            </a:extLst>
          </p:cNvPr>
          <p:cNvCxnSpPr/>
          <p:nvPr/>
        </p:nvCxnSpPr>
        <p:spPr>
          <a:xfrm>
            <a:off x="1453897" y="1847088"/>
            <a:ext cx="5547900" cy="0"/>
          </a:xfrm>
          <a:prstGeom prst="straightConnector1">
            <a:avLst/>
          </a:prstGeom>
          <a:noFill/>
          <a:ln w="31750" cap="flat" cmpd="sng">
            <a:solidFill>
              <a:schemeClr val="accent1"/>
            </a:solidFill>
            <a:prstDash val="solid"/>
            <a:round/>
            <a:headEnd type="none" w="sm" len="sm"/>
            <a:tailEnd type="none" w="sm" len="sm"/>
          </a:ln>
        </p:spPr>
      </p:cxnSp>
      <p:sp>
        <p:nvSpPr>
          <p:cNvPr id="470" name="Google Shape;470;g29bdd6c84fd_0_823"/>
          <p:cNvSpPr txBox="1">
            <a:spLocks noGrp="1"/>
          </p:cNvSpPr>
          <p:nvPr>
            <p:ph type="title"/>
          </p:nvPr>
        </p:nvSpPr>
        <p:spPr>
          <a:xfrm>
            <a:off x="1451579" y="804519"/>
            <a:ext cx="5550300" cy="1049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Font typeface="Gill Sans"/>
              <a:buNone/>
            </a:pPr>
            <a:r>
              <a:rPr lang="en-US"/>
              <a:t>GENERAL IEFA AWARENESS RESOURCES AND IDEAS</a:t>
            </a:r>
            <a:endParaRPr/>
          </a:p>
        </p:txBody>
      </p:sp>
      <p:sp>
        <p:nvSpPr>
          <p:cNvPr id="471" name="Google Shape;471;g29bdd6c84fd_0_823">
            <a:extLst>
              <a:ext uri="{C183D7F6-B498-43B3-948B-1728B52AA6E4}">
                <adec:decorative xmlns:adec="http://schemas.microsoft.com/office/drawing/2017/decorative" val="1"/>
              </a:ext>
            </a:extLst>
          </p:cNvPr>
          <p:cNvSpPr/>
          <p:nvPr/>
        </p:nvSpPr>
        <p:spPr>
          <a:xfrm>
            <a:off x="0" y="2019476"/>
            <a:ext cx="12192000" cy="4105800"/>
          </a:xfrm>
          <a:prstGeom prst="rect">
            <a:avLst/>
          </a:prstGeom>
          <a:gradFill>
            <a:gsLst>
              <a:gs pos="0">
                <a:srgbClr val="DFDBD5">
                  <a:alpha val="0"/>
                </a:srgbClr>
              </a:gs>
              <a:gs pos="100000">
                <a:schemeClr val="lt2"/>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472" name="Google Shape;472;g29bdd6c84fd_0_823"/>
          <p:cNvSpPr txBox="1">
            <a:spLocks noGrp="1"/>
          </p:cNvSpPr>
          <p:nvPr>
            <p:ph type="body" idx="1"/>
          </p:nvPr>
        </p:nvSpPr>
        <p:spPr>
          <a:xfrm>
            <a:off x="1451579" y="2015732"/>
            <a:ext cx="5550300" cy="3450600"/>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SzPts val="2000"/>
              <a:buChar char="•"/>
            </a:pPr>
            <a:r>
              <a:rPr lang="en-US"/>
              <a:t>Display Tribal Flags in School Common Area(s)</a:t>
            </a:r>
            <a:endParaRPr/>
          </a:p>
          <a:p>
            <a:pPr marL="228600" lvl="0" indent="-228600" algn="l" rtl="0">
              <a:lnSpc>
                <a:spcPct val="120000"/>
              </a:lnSpc>
              <a:spcBef>
                <a:spcPts val="1000"/>
              </a:spcBef>
              <a:spcAft>
                <a:spcPts val="0"/>
              </a:spcAft>
              <a:buSzPts val="2000"/>
              <a:buChar char="•"/>
            </a:pPr>
            <a:r>
              <a:rPr lang="en-US"/>
              <a:t>Montana Tribes Map</a:t>
            </a:r>
            <a:endParaRPr/>
          </a:p>
          <a:p>
            <a:pPr marL="228600" lvl="0" indent="-228600" algn="l" rtl="0">
              <a:lnSpc>
                <a:spcPct val="120000"/>
              </a:lnSpc>
              <a:spcBef>
                <a:spcPts val="1000"/>
              </a:spcBef>
              <a:spcAft>
                <a:spcPts val="0"/>
              </a:spcAft>
              <a:buSzPts val="2000"/>
              <a:buChar char="•"/>
            </a:pPr>
            <a:r>
              <a:rPr lang="en-US"/>
              <a:t>Essential Understandings Poster</a:t>
            </a:r>
            <a:endParaRPr/>
          </a:p>
          <a:p>
            <a:pPr marL="228600" lvl="0" indent="-228600" algn="l" rtl="0">
              <a:lnSpc>
                <a:spcPct val="120000"/>
              </a:lnSpc>
              <a:spcBef>
                <a:spcPts val="1000"/>
              </a:spcBef>
              <a:spcAft>
                <a:spcPts val="0"/>
              </a:spcAft>
              <a:buSzPts val="2000"/>
              <a:buChar char="•"/>
            </a:pPr>
            <a:r>
              <a:rPr lang="en-US"/>
              <a:t>Utilize OPI IEFA Poster Series</a:t>
            </a:r>
            <a:endParaRPr/>
          </a:p>
          <a:p>
            <a:pPr marL="685800" lvl="1" indent="-228600" algn="l" rtl="0">
              <a:lnSpc>
                <a:spcPct val="120000"/>
              </a:lnSpc>
              <a:spcBef>
                <a:spcPts val="500"/>
              </a:spcBef>
              <a:spcAft>
                <a:spcPts val="0"/>
              </a:spcAft>
              <a:buSzPts val="1800"/>
              <a:buChar char="•"/>
            </a:pPr>
            <a:r>
              <a:rPr lang="en-US"/>
              <a:t>Making Montana Proud</a:t>
            </a:r>
            <a:endParaRPr/>
          </a:p>
          <a:p>
            <a:pPr marL="685800" lvl="1" indent="-228600" algn="l" rtl="0">
              <a:lnSpc>
                <a:spcPct val="120000"/>
              </a:lnSpc>
              <a:spcBef>
                <a:spcPts val="500"/>
              </a:spcBef>
              <a:spcAft>
                <a:spcPts val="0"/>
              </a:spcAft>
              <a:buSzPts val="1800"/>
              <a:buChar char="•"/>
            </a:pPr>
            <a:r>
              <a:rPr lang="en-US"/>
              <a:t>Representation Matters</a:t>
            </a:r>
            <a:endParaRPr/>
          </a:p>
          <a:p>
            <a:pPr marL="457200" lvl="1" indent="0" algn="l" rtl="0">
              <a:lnSpc>
                <a:spcPct val="120000"/>
              </a:lnSpc>
              <a:spcBef>
                <a:spcPts val="500"/>
              </a:spcBef>
              <a:spcAft>
                <a:spcPts val="0"/>
              </a:spcAft>
              <a:buSzPts val="1800"/>
              <a:buNone/>
            </a:pPr>
            <a:endParaRPr/>
          </a:p>
        </p:txBody>
      </p:sp>
      <p:pic>
        <p:nvPicPr>
          <p:cNvPr id="473" name="Google Shape;473;g29bdd6c84fd_0_82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571786" y="481109"/>
            <a:ext cx="3878452" cy="2491906"/>
          </a:xfrm>
          <a:prstGeom prst="rect">
            <a:avLst/>
          </a:prstGeom>
          <a:noFill/>
          <a:ln>
            <a:noFill/>
          </a:ln>
        </p:spPr>
      </p:pic>
      <p:pic>
        <p:nvPicPr>
          <p:cNvPr id="474" name="Google Shape;474;g29bdd6c84fd_0_82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473594" y="3182363"/>
            <a:ext cx="4074834" cy="2404152"/>
          </a:xfrm>
          <a:prstGeom prst="rect">
            <a:avLst/>
          </a:prstGeom>
          <a:noFill/>
          <a:ln>
            <a:noFill/>
          </a:ln>
        </p:spPr>
      </p:pic>
      <p:pic>
        <p:nvPicPr>
          <p:cNvPr id="475" name="Google Shape;475;g29bdd6c84fd_0_823">
            <a:extLst>
              <a:ext uri="{C183D7F6-B498-43B3-948B-1728B52AA6E4}">
                <adec:decorative xmlns:adec="http://schemas.microsoft.com/office/drawing/2017/decorative" val="1"/>
              </a:ext>
            </a:extLst>
          </p:cNvPr>
          <p:cNvPicPr preferRelativeResize="0"/>
          <p:nvPr/>
        </p:nvPicPr>
        <p:blipFill rotWithShape="1">
          <a:blip r:embed="rId5">
            <a:alphaModFix/>
          </a:blip>
          <a:srcRect t="1540" b="-1539"/>
          <a:stretch/>
        </p:blipFill>
        <p:spPr>
          <a:xfrm>
            <a:off x="0" y="6126480"/>
            <a:ext cx="12192000" cy="742950"/>
          </a:xfrm>
          <a:prstGeom prst="rect">
            <a:avLst/>
          </a:prstGeom>
          <a:noFill/>
          <a:ln>
            <a:noFill/>
          </a:ln>
        </p:spPr>
      </p:pic>
      <p:cxnSp>
        <p:nvCxnSpPr>
          <p:cNvPr id="476" name="Google Shape;476;g29bdd6c84fd_0_823">
            <a:extLst>
              <a:ext uri="{C183D7F6-B498-43B3-948B-1728B52AA6E4}">
                <adec:decorative xmlns:adec="http://schemas.microsoft.com/office/drawing/2017/decorative" val="1"/>
              </a:ext>
            </a:extLst>
          </p:cNvPr>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pic>
        <p:nvPicPr>
          <p:cNvPr id="477" name="Google Shape;477;g29bdd6c84fd_0_823">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1" y="5678842"/>
            <a:ext cx="1069299" cy="106618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g29bdd6c84fd_0_836"/>
          <p:cNvSpPr txBox="1">
            <a:spLocks noGrp="1"/>
          </p:cNvSpPr>
          <p:nvPr>
            <p:ph type="title"/>
          </p:nvPr>
        </p:nvSpPr>
        <p:spPr>
          <a:xfrm>
            <a:off x="1451579" y="804519"/>
            <a:ext cx="9603300" cy="1049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Font typeface="Gill Sans"/>
              <a:buNone/>
            </a:pPr>
            <a:r>
              <a:rPr lang="en-US"/>
              <a:t>INTEGRATED STRATEGIC ACTION PLAN (ISAP)  </a:t>
            </a:r>
            <a:br>
              <a:rPr lang="en-US"/>
            </a:br>
            <a:r>
              <a:rPr lang="en-US"/>
              <a:t>IEFA REPORTING</a:t>
            </a:r>
            <a:endParaRPr/>
          </a:p>
        </p:txBody>
      </p:sp>
      <p:pic>
        <p:nvPicPr>
          <p:cNvPr id="483" name="Google Shape;483;g29bdd6c84fd_0_836">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3">
            <a:alphaModFix/>
          </a:blip>
          <a:srcRect/>
          <a:stretch/>
        </p:blipFill>
        <p:spPr>
          <a:xfrm>
            <a:off x="2537926" y="2233467"/>
            <a:ext cx="6646800" cy="3000300"/>
          </a:xfrm>
          <a:prstGeom prst="rect">
            <a:avLst/>
          </a:prstGeom>
          <a:noFill/>
          <a:ln>
            <a:noFill/>
          </a:ln>
        </p:spPr>
      </p:pic>
      <p:pic>
        <p:nvPicPr>
          <p:cNvPr id="484" name="Google Shape;484;g29bdd6c84fd_0_836">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1054854" y="5791818"/>
            <a:ext cx="1069299" cy="106618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488"/>
        <p:cNvGrpSpPr/>
        <p:nvPr/>
      </p:nvGrpSpPr>
      <p:grpSpPr>
        <a:xfrm>
          <a:off x="0" y="0"/>
          <a:ext cx="0" cy="0"/>
          <a:chOff x="0" y="0"/>
          <a:chExt cx="0" cy="0"/>
        </a:xfrm>
      </p:grpSpPr>
      <p:pic>
        <p:nvPicPr>
          <p:cNvPr id="489" name="Google Shape;489;g29bdd6c84fd_0_84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 y="-1"/>
            <a:ext cx="12192000" cy="6858000"/>
          </a:xfrm>
          <a:prstGeom prst="rect">
            <a:avLst/>
          </a:prstGeom>
          <a:noFill/>
          <a:ln>
            <a:noFill/>
          </a:ln>
        </p:spPr>
      </p:pic>
      <p:sp>
        <p:nvSpPr>
          <p:cNvPr id="490" name="Google Shape;490;g29bdd6c84fd_0_842">
            <a:extLst>
              <a:ext uri="{C183D7F6-B498-43B3-948B-1728B52AA6E4}">
                <adec:decorative xmlns:adec="http://schemas.microsoft.com/office/drawing/2017/decorative" val="1"/>
              </a:ext>
            </a:extLst>
          </p:cNvPr>
          <p:cNvSpPr/>
          <p:nvPr/>
        </p:nvSpPr>
        <p:spPr>
          <a:xfrm>
            <a:off x="0" y="2019476"/>
            <a:ext cx="12192000" cy="4105800"/>
          </a:xfrm>
          <a:prstGeom prst="rect">
            <a:avLst/>
          </a:prstGeom>
          <a:gradFill>
            <a:gsLst>
              <a:gs pos="0">
                <a:srgbClr val="DFDBD5">
                  <a:alpha val="0"/>
                </a:srgbClr>
              </a:gs>
              <a:gs pos="100000">
                <a:schemeClr val="lt2"/>
              </a:gs>
            </a:gsLst>
            <a:lin ang="5400012"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Gill Sans"/>
              <a:ea typeface="Gill Sans"/>
              <a:cs typeface="Gill Sans"/>
              <a:sym typeface="Gill Sans"/>
            </a:endParaRPr>
          </a:p>
        </p:txBody>
      </p:sp>
      <p:pic>
        <p:nvPicPr>
          <p:cNvPr id="491" name="Google Shape;491;g29bdd6c84fd_0_842">
            <a:extLst>
              <a:ext uri="{C183D7F6-B498-43B3-948B-1728B52AA6E4}">
                <adec:decorative xmlns:adec="http://schemas.microsoft.com/office/drawing/2017/decorative" val="1"/>
              </a:ext>
            </a:extLst>
          </p:cNvPr>
          <p:cNvPicPr preferRelativeResize="0"/>
          <p:nvPr/>
        </p:nvPicPr>
        <p:blipFill rotWithShape="1">
          <a:blip r:embed="rId4">
            <a:alphaModFix/>
          </a:blip>
          <a:srcRect t="1540" b="-1539"/>
          <a:stretch/>
        </p:blipFill>
        <p:spPr>
          <a:xfrm>
            <a:off x="0" y="6126480"/>
            <a:ext cx="12192000" cy="742950"/>
          </a:xfrm>
          <a:prstGeom prst="rect">
            <a:avLst/>
          </a:prstGeom>
          <a:noFill/>
          <a:ln>
            <a:noFill/>
          </a:ln>
        </p:spPr>
      </p:pic>
      <p:cxnSp>
        <p:nvCxnSpPr>
          <p:cNvPr id="492" name="Google Shape;492;g29bdd6c84fd_0_842">
            <a:extLst>
              <a:ext uri="{C183D7F6-B498-43B3-948B-1728B52AA6E4}">
                <adec:decorative xmlns:adec="http://schemas.microsoft.com/office/drawing/2017/decorative" val="1"/>
              </a:ext>
            </a:extLst>
          </p:cNvPr>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cxnSp>
        <p:nvCxnSpPr>
          <p:cNvPr id="493" name="Google Shape;493;g29bdd6c84fd_0_842">
            <a:extLst>
              <a:ext uri="{C183D7F6-B498-43B3-948B-1728B52AA6E4}">
                <adec:decorative xmlns:adec="http://schemas.microsoft.com/office/drawing/2017/decorative" val="1"/>
              </a:ext>
            </a:extLst>
          </p:cNvPr>
          <p:cNvCxnSpPr/>
          <p:nvPr/>
        </p:nvCxnSpPr>
        <p:spPr>
          <a:xfrm>
            <a:off x="1453896" y="1847088"/>
            <a:ext cx="9607500" cy="0"/>
          </a:xfrm>
          <a:prstGeom prst="straightConnector1">
            <a:avLst/>
          </a:prstGeom>
          <a:noFill/>
          <a:ln w="31750" cap="flat" cmpd="sng">
            <a:solidFill>
              <a:schemeClr val="accent1"/>
            </a:solidFill>
            <a:prstDash val="solid"/>
            <a:round/>
            <a:headEnd type="none" w="sm" len="sm"/>
            <a:tailEnd type="none" w="sm" len="sm"/>
          </a:ln>
        </p:spPr>
      </p:cxnSp>
      <p:sp>
        <p:nvSpPr>
          <p:cNvPr id="494" name="Google Shape;494;g29bdd6c84fd_0_842"/>
          <p:cNvSpPr txBox="1">
            <a:spLocks noGrp="1"/>
          </p:cNvSpPr>
          <p:nvPr>
            <p:ph type="title"/>
          </p:nvPr>
        </p:nvSpPr>
        <p:spPr>
          <a:xfrm>
            <a:off x="1451579" y="804519"/>
            <a:ext cx="9603300" cy="1049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2060"/>
              </a:buClr>
              <a:buSzPts val="3200"/>
              <a:buFont typeface="Gill Sans"/>
              <a:buNone/>
            </a:pPr>
            <a:r>
              <a:rPr lang="en-US">
                <a:solidFill>
                  <a:srgbClr val="002060"/>
                </a:solidFill>
              </a:rPr>
              <a:t>EXAMPLES OF EVIDENCE</a:t>
            </a:r>
            <a:endParaRPr/>
          </a:p>
        </p:txBody>
      </p:sp>
      <p:graphicFrame>
        <p:nvGraphicFramePr>
          <p:cNvPr id="495" name="Google Shape;495;g29bdd6c84fd_0_842"/>
          <p:cNvGraphicFramePr/>
          <p:nvPr>
            <p:extLst>
              <p:ext uri="{D42A27DB-BD31-4B8C-83A1-F6EECF244321}">
                <p14:modId xmlns:p14="http://schemas.microsoft.com/office/powerpoint/2010/main" val="1993112902"/>
              </p:ext>
            </p:extLst>
          </p:nvPr>
        </p:nvGraphicFramePr>
        <p:xfrm>
          <a:off x="1204993" y="2362495"/>
          <a:ext cx="9603275" cy="3204589"/>
        </p:xfrm>
        <a:graphic>
          <a:graphicData uri="http://schemas.openxmlformats.org/drawingml/2006/table">
            <a:tbl>
              <a:tblPr firstRow="1">
                <a:noFill/>
                <a:tableStyleId>{36AC4288-052E-4575-939F-308B398FAD79}</a:tableStyleId>
              </a:tblPr>
              <a:tblGrid>
                <a:gridCol w="3220050">
                  <a:extLst>
                    <a:ext uri="{9D8B030D-6E8A-4147-A177-3AD203B41FA5}">
                      <a16:colId xmlns:a16="http://schemas.microsoft.com/office/drawing/2014/main" val="20000"/>
                    </a:ext>
                  </a:extLst>
                </a:gridCol>
                <a:gridCol w="3176475">
                  <a:extLst>
                    <a:ext uri="{9D8B030D-6E8A-4147-A177-3AD203B41FA5}">
                      <a16:colId xmlns:a16="http://schemas.microsoft.com/office/drawing/2014/main" val="20001"/>
                    </a:ext>
                  </a:extLst>
                </a:gridCol>
                <a:gridCol w="3206750">
                  <a:extLst>
                    <a:ext uri="{9D8B030D-6E8A-4147-A177-3AD203B41FA5}">
                      <a16:colId xmlns:a16="http://schemas.microsoft.com/office/drawing/2014/main" val="20002"/>
                    </a:ext>
                  </a:extLst>
                </a:gridCol>
              </a:tblGrid>
              <a:tr h="247775">
                <a:tc>
                  <a:txBody>
                    <a:bodyPr/>
                    <a:lstStyle/>
                    <a:p>
                      <a:pPr marL="0" marR="0" lvl="0" indent="0" algn="l" rtl="0">
                        <a:lnSpc>
                          <a:spcPct val="107000"/>
                        </a:lnSpc>
                        <a:spcBef>
                          <a:spcPts val="0"/>
                        </a:spcBef>
                        <a:spcAft>
                          <a:spcPts val="0"/>
                        </a:spcAft>
                        <a:buNone/>
                      </a:pPr>
                      <a:r>
                        <a:rPr lang="en-US" sz="1300" b="1">
                          <a:solidFill>
                            <a:srgbClr val="002060"/>
                          </a:solidFill>
                          <a:latin typeface="Calibri"/>
                          <a:ea typeface="Calibri"/>
                          <a:cs typeface="Calibri"/>
                          <a:sym typeface="Calibri"/>
                        </a:rPr>
                        <a:t>Advice</a:t>
                      </a:r>
                      <a:endParaRPr sz="1300">
                        <a:solidFill>
                          <a:srgbClr val="002060"/>
                        </a:solidFill>
                        <a:latin typeface="Calibri"/>
                        <a:ea typeface="Calibri"/>
                        <a:cs typeface="Calibri"/>
                        <a:sym typeface="Calibri"/>
                      </a:endParaRPr>
                    </a:p>
                  </a:txBody>
                  <a:tcPr marL="81675" marR="816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300" b="1">
                          <a:solidFill>
                            <a:srgbClr val="002060"/>
                          </a:solidFill>
                          <a:latin typeface="Calibri"/>
                          <a:ea typeface="Calibri"/>
                          <a:cs typeface="Calibri"/>
                          <a:sym typeface="Calibri"/>
                        </a:rPr>
                        <a:t>Regular With Minor Deviations</a:t>
                      </a:r>
                      <a:endParaRPr sz="1300">
                        <a:solidFill>
                          <a:srgbClr val="002060"/>
                        </a:solidFill>
                        <a:latin typeface="Calibri"/>
                        <a:ea typeface="Calibri"/>
                        <a:cs typeface="Calibri"/>
                        <a:sym typeface="Calibri"/>
                      </a:endParaRPr>
                    </a:p>
                  </a:txBody>
                  <a:tcPr marL="81675" marR="816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300" b="1">
                          <a:solidFill>
                            <a:srgbClr val="002060"/>
                          </a:solidFill>
                          <a:latin typeface="Calibri"/>
                          <a:ea typeface="Calibri"/>
                          <a:cs typeface="Calibri"/>
                          <a:sym typeface="Calibri"/>
                        </a:rPr>
                        <a:t>Regular</a:t>
                      </a:r>
                      <a:endParaRPr/>
                    </a:p>
                  </a:txBody>
                  <a:tcPr marL="81675" marR="816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598100">
                <a:tc>
                  <a:txBody>
                    <a:bodyPr/>
                    <a:lstStyle/>
                    <a:p>
                      <a:pPr marL="342900" marR="0" lvl="0" indent="-260350" algn="l" rtl="0">
                        <a:lnSpc>
                          <a:spcPct val="107000"/>
                        </a:lnSpc>
                        <a:spcBef>
                          <a:spcPts val="0"/>
                        </a:spcBef>
                        <a:spcAft>
                          <a:spcPts val="0"/>
                        </a:spcAft>
                        <a:buClr>
                          <a:schemeClr val="dk1"/>
                        </a:buClr>
                        <a:buSzPts val="1300"/>
                        <a:buFont typeface="Noto Sans Symbols"/>
                        <a:buNone/>
                      </a:pPr>
                      <a:endParaRPr sz="1300">
                        <a:solidFill>
                          <a:srgbClr val="002060"/>
                        </a:solidFill>
                        <a:latin typeface="Calibri"/>
                        <a:ea typeface="Calibri"/>
                        <a:cs typeface="Calibri"/>
                        <a:sym typeface="Calibri"/>
                      </a:endParaRPr>
                    </a:p>
                    <a:p>
                      <a:pPr marL="342900" marR="0" lvl="0" indent="-260350" algn="l" rtl="0">
                        <a:lnSpc>
                          <a:spcPct val="107000"/>
                        </a:lnSpc>
                        <a:spcBef>
                          <a:spcPts val="0"/>
                        </a:spcBef>
                        <a:spcAft>
                          <a:spcPts val="0"/>
                        </a:spcAft>
                        <a:buClr>
                          <a:schemeClr val="dk1"/>
                        </a:buClr>
                        <a:buSzPts val="1300"/>
                        <a:buFont typeface="Noto Sans Symbols"/>
                        <a:buNone/>
                      </a:pPr>
                      <a:endParaRPr sz="1300">
                        <a:solidFill>
                          <a:srgbClr val="002060"/>
                        </a:solidFill>
                        <a:latin typeface="Calibri"/>
                        <a:ea typeface="Calibri"/>
                        <a:cs typeface="Calibri"/>
                        <a:sym typeface="Calibri"/>
                      </a:endParaRPr>
                    </a:p>
                    <a:p>
                      <a:pPr marL="342900" marR="0" lvl="0" indent="-342900" algn="l" rtl="0">
                        <a:lnSpc>
                          <a:spcPct val="107000"/>
                        </a:lnSpc>
                        <a:spcBef>
                          <a:spcPts val="0"/>
                        </a:spcBef>
                        <a:spcAft>
                          <a:spcPts val="0"/>
                        </a:spcAft>
                        <a:buClr>
                          <a:srgbClr val="002060"/>
                        </a:buClr>
                        <a:buSzPts val="1300"/>
                        <a:buFont typeface="Noto Sans Symbols"/>
                        <a:buChar char="∙"/>
                      </a:pPr>
                      <a:r>
                        <a:rPr lang="en-US" sz="1300">
                          <a:solidFill>
                            <a:srgbClr val="002060"/>
                          </a:solidFill>
                          <a:highlight>
                            <a:srgbClr val="FFFF00"/>
                          </a:highlight>
                          <a:latin typeface="Calibri"/>
                          <a:ea typeface="Calibri"/>
                          <a:cs typeface="Calibri"/>
                          <a:sym typeface="Calibri"/>
                        </a:rPr>
                        <a:t>District policy</a:t>
                      </a:r>
                      <a:endParaRPr/>
                    </a:p>
                    <a:p>
                      <a:pPr marL="342900" marR="0" lvl="0" indent="-342900" algn="l" rtl="0">
                        <a:lnSpc>
                          <a:spcPct val="107000"/>
                        </a:lnSpc>
                        <a:spcBef>
                          <a:spcPts val="0"/>
                        </a:spcBef>
                        <a:spcAft>
                          <a:spcPts val="0"/>
                        </a:spcAft>
                        <a:buClr>
                          <a:srgbClr val="002060"/>
                        </a:buClr>
                        <a:buSzPts val="1300"/>
                        <a:buFont typeface="Noto Sans Symbols"/>
                        <a:buChar char="∙"/>
                      </a:pPr>
                      <a:r>
                        <a:rPr lang="en-US" sz="1300">
                          <a:solidFill>
                            <a:srgbClr val="002060"/>
                          </a:solidFill>
                          <a:highlight>
                            <a:srgbClr val="FFFF00"/>
                          </a:highlight>
                          <a:latin typeface="Calibri"/>
                          <a:ea typeface="Calibri"/>
                          <a:cs typeface="Calibri"/>
                          <a:sym typeface="Calibri"/>
                        </a:rPr>
                        <a:t>Special events.  i.e. AI Heritage Day event, traditional games event, etc..</a:t>
                      </a:r>
                      <a:endParaRPr/>
                    </a:p>
                    <a:p>
                      <a:pPr marL="342900" marR="0" lvl="0" indent="-342900" algn="l" rtl="0">
                        <a:lnSpc>
                          <a:spcPct val="107000"/>
                        </a:lnSpc>
                        <a:spcBef>
                          <a:spcPts val="0"/>
                        </a:spcBef>
                        <a:spcAft>
                          <a:spcPts val="0"/>
                        </a:spcAft>
                        <a:buClr>
                          <a:srgbClr val="002060"/>
                        </a:buClr>
                        <a:buSzPts val="1300"/>
                        <a:buFont typeface="Noto Sans Symbols"/>
                        <a:buChar char="∙"/>
                      </a:pPr>
                      <a:r>
                        <a:rPr lang="en-US" sz="1300">
                          <a:solidFill>
                            <a:srgbClr val="002060"/>
                          </a:solidFill>
                          <a:highlight>
                            <a:srgbClr val="FFFF00"/>
                          </a:highlight>
                          <a:latin typeface="Calibri"/>
                          <a:ea typeface="Calibri"/>
                          <a:cs typeface="Calibri"/>
                          <a:sym typeface="Calibri"/>
                        </a:rPr>
                        <a:t>General statements without specifics or actual documents of evidence</a:t>
                      </a:r>
                      <a:endParaRPr/>
                    </a:p>
                    <a:p>
                      <a:pPr marL="342900" marR="0" lvl="0" indent="-342900" algn="l" rtl="0">
                        <a:lnSpc>
                          <a:spcPct val="107000"/>
                        </a:lnSpc>
                        <a:spcBef>
                          <a:spcPts val="0"/>
                        </a:spcBef>
                        <a:spcAft>
                          <a:spcPts val="0"/>
                        </a:spcAft>
                        <a:buClr>
                          <a:srgbClr val="002060"/>
                        </a:buClr>
                        <a:buSzPts val="1300"/>
                        <a:buFont typeface="Noto Sans Symbols"/>
                        <a:buChar char="∙"/>
                      </a:pPr>
                      <a:r>
                        <a:rPr lang="en-US" sz="1300">
                          <a:solidFill>
                            <a:srgbClr val="002060"/>
                          </a:solidFill>
                          <a:highlight>
                            <a:srgbClr val="FFFF00"/>
                          </a:highlight>
                          <a:latin typeface="Calibri"/>
                          <a:ea typeface="Calibri"/>
                          <a:cs typeface="Calibri"/>
                          <a:sym typeface="Calibri"/>
                        </a:rPr>
                        <a:t>Evidence of school wide Indigenous awareness without curricular evidence</a:t>
                      </a:r>
                      <a:endParaRPr/>
                    </a:p>
                  </a:txBody>
                  <a:tcPr marL="81675" marR="816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42900" marR="0" lvl="0" indent="-260350" algn="l" rtl="0">
                        <a:lnSpc>
                          <a:spcPct val="107000"/>
                        </a:lnSpc>
                        <a:spcBef>
                          <a:spcPts val="0"/>
                        </a:spcBef>
                        <a:spcAft>
                          <a:spcPts val="0"/>
                        </a:spcAft>
                        <a:buClr>
                          <a:schemeClr val="dk1"/>
                        </a:buClr>
                        <a:buSzPts val="1300"/>
                        <a:buFont typeface="Noto Sans Symbols"/>
                        <a:buNone/>
                      </a:pPr>
                      <a:endParaRPr sz="1300">
                        <a:solidFill>
                          <a:srgbClr val="002060"/>
                        </a:solidFill>
                        <a:latin typeface="Calibri"/>
                        <a:ea typeface="Calibri"/>
                        <a:cs typeface="Calibri"/>
                        <a:sym typeface="Calibri"/>
                      </a:endParaRPr>
                    </a:p>
                    <a:p>
                      <a:pPr marL="342900" marR="0" lvl="0" indent="-260350" algn="l" rtl="0">
                        <a:lnSpc>
                          <a:spcPct val="107000"/>
                        </a:lnSpc>
                        <a:spcBef>
                          <a:spcPts val="0"/>
                        </a:spcBef>
                        <a:spcAft>
                          <a:spcPts val="0"/>
                        </a:spcAft>
                        <a:buClr>
                          <a:schemeClr val="dk1"/>
                        </a:buClr>
                        <a:buSzPts val="1300"/>
                        <a:buFont typeface="Noto Sans Symbols"/>
                        <a:buNone/>
                      </a:pPr>
                      <a:endParaRPr sz="1300">
                        <a:solidFill>
                          <a:srgbClr val="002060"/>
                        </a:solidFill>
                        <a:highlight>
                          <a:srgbClr val="FFFF00"/>
                        </a:highlight>
                        <a:latin typeface="Calibri"/>
                        <a:ea typeface="Calibri"/>
                        <a:cs typeface="Calibri"/>
                        <a:sym typeface="Calibri"/>
                      </a:endParaRPr>
                    </a:p>
                    <a:p>
                      <a:pPr marL="342900" marR="0" lvl="0" indent="-342900" algn="l" rtl="0">
                        <a:lnSpc>
                          <a:spcPct val="107000"/>
                        </a:lnSpc>
                        <a:spcBef>
                          <a:spcPts val="0"/>
                        </a:spcBef>
                        <a:spcAft>
                          <a:spcPts val="0"/>
                        </a:spcAft>
                        <a:buClr>
                          <a:srgbClr val="002060"/>
                        </a:buClr>
                        <a:buSzPts val="1300"/>
                        <a:buFont typeface="Noto Sans Symbols"/>
                        <a:buChar char="∙"/>
                      </a:pPr>
                      <a:r>
                        <a:rPr lang="en-US" sz="1300">
                          <a:solidFill>
                            <a:srgbClr val="002060"/>
                          </a:solidFill>
                          <a:highlight>
                            <a:srgbClr val="FFFF00"/>
                          </a:highlight>
                          <a:latin typeface="Calibri"/>
                          <a:ea typeface="Calibri"/>
                          <a:cs typeface="Calibri"/>
                          <a:sym typeface="Calibri"/>
                        </a:rPr>
                        <a:t>Limited curricular evidence provided</a:t>
                      </a:r>
                      <a:endParaRPr/>
                    </a:p>
                    <a:p>
                      <a:pPr marL="342900" marR="0" lvl="0" indent="-342900" algn="l" rtl="0">
                        <a:lnSpc>
                          <a:spcPct val="107000"/>
                        </a:lnSpc>
                        <a:spcBef>
                          <a:spcPts val="0"/>
                        </a:spcBef>
                        <a:spcAft>
                          <a:spcPts val="0"/>
                        </a:spcAft>
                        <a:buClr>
                          <a:srgbClr val="002060"/>
                        </a:buClr>
                        <a:buSzPts val="1300"/>
                        <a:buFont typeface="Noto Sans Symbols"/>
                        <a:buChar char="∙"/>
                      </a:pPr>
                      <a:r>
                        <a:rPr lang="en-US" sz="1300">
                          <a:solidFill>
                            <a:srgbClr val="002060"/>
                          </a:solidFill>
                          <a:highlight>
                            <a:srgbClr val="FFFF00"/>
                          </a:highlight>
                          <a:latin typeface="Calibri"/>
                          <a:ea typeface="Calibri"/>
                          <a:cs typeface="Calibri"/>
                          <a:sym typeface="Calibri"/>
                        </a:rPr>
                        <a:t>Evidence of IEFA implementation at one or two grade bands but not all</a:t>
                      </a:r>
                      <a:endParaRPr/>
                    </a:p>
                    <a:p>
                      <a:pPr marL="342900" marR="0" lvl="0" indent="-342900" algn="l" rtl="0">
                        <a:lnSpc>
                          <a:spcPct val="107000"/>
                        </a:lnSpc>
                        <a:spcBef>
                          <a:spcPts val="0"/>
                        </a:spcBef>
                        <a:spcAft>
                          <a:spcPts val="0"/>
                        </a:spcAft>
                        <a:buClr>
                          <a:srgbClr val="002060"/>
                        </a:buClr>
                        <a:buSzPts val="1300"/>
                        <a:buFont typeface="Noto Sans Symbols"/>
                        <a:buChar char="∙"/>
                      </a:pPr>
                      <a:r>
                        <a:rPr lang="en-US" sz="1300">
                          <a:solidFill>
                            <a:srgbClr val="002060"/>
                          </a:solidFill>
                          <a:highlight>
                            <a:srgbClr val="FFFF00"/>
                          </a:highlight>
                          <a:latin typeface="Calibri"/>
                          <a:ea typeface="Calibri"/>
                          <a:cs typeface="Calibri"/>
                          <a:sym typeface="Calibri"/>
                        </a:rPr>
                        <a:t>Citation or provision of one or two lessons </a:t>
                      </a:r>
                      <a:endParaRPr/>
                    </a:p>
                    <a:p>
                      <a:pPr marL="342900" marR="0" lvl="0" indent="-342900" algn="l" rtl="0">
                        <a:lnSpc>
                          <a:spcPct val="107000"/>
                        </a:lnSpc>
                        <a:spcBef>
                          <a:spcPts val="0"/>
                        </a:spcBef>
                        <a:spcAft>
                          <a:spcPts val="0"/>
                        </a:spcAft>
                        <a:buClr>
                          <a:srgbClr val="002060"/>
                        </a:buClr>
                        <a:buSzPts val="1300"/>
                        <a:buFont typeface="Noto Sans Symbols"/>
                        <a:buChar char="∙"/>
                      </a:pPr>
                      <a:r>
                        <a:rPr lang="en-US" sz="1300">
                          <a:solidFill>
                            <a:srgbClr val="002060"/>
                          </a:solidFill>
                          <a:highlight>
                            <a:srgbClr val="FFFF00"/>
                          </a:highlight>
                          <a:latin typeface="Calibri"/>
                          <a:ea typeface="Calibri"/>
                          <a:cs typeface="Calibri"/>
                          <a:sym typeface="Calibri"/>
                        </a:rPr>
                        <a:t>Evidence of implementation but not across all grades and subjects</a:t>
                      </a:r>
                      <a:endParaRPr/>
                    </a:p>
                    <a:p>
                      <a:pPr marL="342900" marR="0" lvl="0" indent="-342900" algn="l" rtl="0">
                        <a:lnSpc>
                          <a:spcPct val="107000"/>
                        </a:lnSpc>
                        <a:spcBef>
                          <a:spcPts val="0"/>
                        </a:spcBef>
                        <a:spcAft>
                          <a:spcPts val="0"/>
                        </a:spcAft>
                        <a:buClr>
                          <a:srgbClr val="002060"/>
                        </a:buClr>
                        <a:buSzPts val="1300"/>
                        <a:buFont typeface="Noto Sans Symbols"/>
                        <a:buChar char="∙"/>
                      </a:pPr>
                      <a:r>
                        <a:rPr lang="en-US" sz="1300">
                          <a:solidFill>
                            <a:srgbClr val="002060"/>
                          </a:solidFill>
                          <a:highlight>
                            <a:srgbClr val="FFFF00"/>
                          </a:highlight>
                          <a:latin typeface="Calibri"/>
                          <a:ea typeface="Calibri"/>
                          <a:cs typeface="Calibri"/>
                          <a:sym typeface="Calibri"/>
                        </a:rPr>
                        <a:t>Reference to or evidence of IEFA PD</a:t>
                      </a:r>
                      <a:endParaRPr/>
                    </a:p>
                  </a:txBody>
                  <a:tcPr marL="81675" marR="816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42900" marR="0" lvl="0" indent="-342900" algn="l" rtl="0">
                        <a:lnSpc>
                          <a:spcPct val="107000"/>
                        </a:lnSpc>
                        <a:spcBef>
                          <a:spcPts val="0"/>
                        </a:spcBef>
                        <a:spcAft>
                          <a:spcPts val="0"/>
                        </a:spcAft>
                        <a:buClr>
                          <a:srgbClr val="002060"/>
                        </a:buClr>
                        <a:buSzPts val="1300"/>
                        <a:buFont typeface="Noto Sans Symbols"/>
                        <a:buChar char="∙"/>
                      </a:pPr>
                      <a:r>
                        <a:rPr lang="en-US" sz="1300" u="none" dirty="0">
                          <a:solidFill>
                            <a:srgbClr val="002060"/>
                          </a:solidFill>
                          <a:highlight>
                            <a:srgbClr val="FFFF00"/>
                          </a:highlight>
                          <a:latin typeface="Calibri"/>
                          <a:ea typeface="Calibri"/>
                          <a:cs typeface="Calibri"/>
                          <a:sym typeface="Calibri"/>
                        </a:rPr>
                        <a:t>Clear evidence of implementation across grade levels and subject areas.  E.g. curriculum map, or list of lessons by grade and subject</a:t>
                      </a:r>
                      <a:endParaRPr dirty="0"/>
                    </a:p>
                    <a:p>
                      <a:pPr marL="342900" marR="0" lvl="0" indent="-342900" algn="l" rtl="0">
                        <a:lnSpc>
                          <a:spcPct val="107000"/>
                        </a:lnSpc>
                        <a:spcBef>
                          <a:spcPts val="0"/>
                        </a:spcBef>
                        <a:spcAft>
                          <a:spcPts val="0"/>
                        </a:spcAft>
                        <a:buClr>
                          <a:srgbClr val="002060"/>
                        </a:buClr>
                        <a:buSzPts val="1300"/>
                        <a:buFont typeface="Noto Sans Symbols"/>
                        <a:buChar char="∙"/>
                      </a:pPr>
                      <a:r>
                        <a:rPr lang="en-US" sz="1300" u="none" dirty="0">
                          <a:solidFill>
                            <a:srgbClr val="002060"/>
                          </a:solidFill>
                          <a:highlight>
                            <a:srgbClr val="FFFF00"/>
                          </a:highlight>
                          <a:latin typeface="Calibri"/>
                          <a:ea typeface="Calibri"/>
                          <a:cs typeface="Calibri"/>
                          <a:sym typeface="Calibri"/>
                        </a:rPr>
                        <a:t>Direct evidence of PD impact on staff and follow through</a:t>
                      </a:r>
                      <a:endParaRPr dirty="0"/>
                    </a:p>
                    <a:p>
                      <a:pPr marL="342900" marR="0" lvl="0" indent="-342900" algn="l" rtl="0">
                        <a:lnSpc>
                          <a:spcPct val="107000"/>
                        </a:lnSpc>
                        <a:spcBef>
                          <a:spcPts val="0"/>
                        </a:spcBef>
                        <a:spcAft>
                          <a:spcPts val="0"/>
                        </a:spcAft>
                        <a:buClr>
                          <a:srgbClr val="002060"/>
                        </a:buClr>
                        <a:buSzPts val="1300"/>
                        <a:buFont typeface="Noto Sans Symbols"/>
                        <a:buChar char="∙"/>
                      </a:pPr>
                      <a:r>
                        <a:rPr lang="en-US" sz="1300" u="none" dirty="0">
                          <a:solidFill>
                            <a:srgbClr val="002060"/>
                          </a:solidFill>
                          <a:highlight>
                            <a:srgbClr val="FFFF00"/>
                          </a:highlight>
                          <a:latin typeface="Calibri"/>
                          <a:ea typeface="Calibri"/>
                          <a:cs typeface="Calibri"/>
                          <a:sym typeface="Calibri"/>
                        </a:rPr>
                        <a:t>Evidence of IEFA impact on students.  e.g. de-identified sample of student work</a:t>
                      </a:r>
                      <a:endParaRPr dirty="0"/>
                    </a:p>
                    <a:p>
                      <a:pPr marL="342900" marR="0" lvl="0" indent="-342900" algn="l" rtl="0">
                        <a:lnSpc>
                          <a:spcPct val="107000"/>
                        </a:lnSpc>
                        <a:spcBef>
                          <a:spcPts val="0"/>
                        </a:spcBef>
                        <a:spcAft>
                          <a:spcPts val="0"/>
                        </a:spcAft>
                        <a:buClr>
                          <a:srgbClr val="002060"/>
                        </a:buClr>
                        <a:buSzPts val="1300"/>
                        <a:buFont typeface="Noto Sans Symbols"/>
                        <a:buChar char="∙"/>
                      </a:pPr>
                      <a:r>
                        <a:rPr lang="en-US" sz="1300" u="none" dirty="0">
                          <a:solidFill>
                            <a:srgbClr val="002060"/>
                          </a:solidFill>
                          <a:highlight>
                            <a:srgbClr val="FFFF00"/>
                          </a:highlight>
                          <a:latin typeface="Calibri"/>
                          <a:ea typeface="Calibri"/>
                          <a:cs typeface="Calibri"/>
                          <a:sym typeface="Calibri"/>
                        </a:rPr>
                        <a:t>Evidence that student IEFA knowledge is being assessed at grade levels</a:t>
                      </a:r>
                      <a:endParaRPr dirty="0"/>
                    </a:p>
                    <a:p>
                      <a:pPr marL="342900" marR="0" lvl="0" indent="-342900" algn="l" rtl="0">
                        <a:lnSpc>
                          <a:spcPct val="107000"/>
                        </a:lnSpc>
                        <a:spcBef>
                          <a:spcPts val="0"/>
                        </a:spcBef>
                        <a:spcAft>
                          <a:spcPts val="0"/>
                        </a:spcAft>
                        <a:buClr>
                          <a:srgbClr val="002060"/>
                        </a:buClr>
                        <a:buSzPts val="1300"/>
                        <a:buFont typeface="Noto Sans Symbols"/>
                        <a:buChar char="∙"/>
                      </a:pPr>
                      <a:r>
                        <a:rPr lang="en-US" sz="1300" u="none" dirty="0">
                          <a:solidFill>
                            <a:srgbClr val="002060"/>
                          </a:solidFill>
                          <a:highlight>
                            <a:srgbClr val="FFFF00"/>
                          </a:highlight>
                          <a:latin typeface="Calibri"/>
                          <a:ea typeface="Calibri"/>
                          <a:cs typeface="Calibri"/>
                          <a:sym typeface="Calibri"/>
                        </a:rPr>
                        <a:t>Other direct evidence of student knowledge of the Essential Understandings</a:t>
                      </a:r>
                      <a:endParaRPr dirty="0"/>
                    </a:p>
                  </a:txBody>
                  <a:tcPr marL="81675" marR="816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496" name="Google Shape;496;g29bdd6c84fd_0_842">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11054854" y="5791818"/>
            <a:ext cx="1069299" cy="106618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00"/>
        <p:cNvGrpSpPr/>
        <p:nvPr/>
      </p:nvGrpSpPr>
      <p:grpSpPr>
        <a:xfrm>
          <a:off x="0" y="0"/>
          <a:ext cx="0" cy="0"/>
          <a:chOff x="0" y="0"/>
          <a:chExt cx="0" cy="0"/>
        </a:xfrm>
      </p:grpSpPr>
      <p:sp>
        <p:nvSpPr>
          <p:cNvPr id="501" name="Google Shape;501;g29bdd6c84fd_0_853">
            <a:extLs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502" name="Google Shape;502;g29bdd6c84fd_0_853">
            <a:extLst>
              <a:ext uri="{C183D7F6-B498-43B3-948B-1728B52AA6E4}">
                <adec:decorative xmlns:adec="http://schemas.microsoft.com/office/drawing/2017/decorative" val="1"/>
              </a:ext>
            </a:extLst>
          </p:cNvPr>
          <p:cNvPicPr preferRelativeResize="0"/>
          <p:nvPr/>
        </p:nvPicPr>
        <p:blipFill rotWithShape="1">
          <a:blip r:embed="rId3">
            <a:alphaModFix amt="50000"/>
          </a:blip>
          <a:srcRect t="24998"/>
          <a:stretch/>
        </p:blipFill>
        <p:spPr>
          <a:xfrm>
            <a:off x="0" y="0"/>
            <a:ext cx="12191695" cy="6857989"/>
          </a:xfrm>
          <a:prstGeom prst="rect">
            <a:avLst/>
          </a:prstGeom>
          <a:noFill/>
          <a:ln>
            <a:noFill/>
          </a:ln>
        </p:spPr>
      </p:pic>
      <p:sp>
        <p:nvSpPr>
          <p:cNvPr id="505" name="Google Shape;505;g29bdd6c84fd_0_853">
            <a:extLst>
              <a:ext uri="{C183D7F6-B498-43B3-948B-1728B52AA6E4}">
                <adec:decorative xmlns:adec="http://schemas.microsoft.com/office/drawing/2017/decorative" val="1"/>
              </a:ext>
            </a:extLst>
          </p:cNvPr>
          <p:cNvSpPr/>
          <p:nvPr/>
        </p:nvSpPr>
        <p:spPr>
          <a:xfrm>
            <a:off x="0" y="1193800"/>
            <a:ext cx="12192000" cy="5664300"/>
          </a:xfrm>
          <a:prstGeom prst="rect">
            <a:avLst/>
          </a:prstGeom>
          <a:gradFill>
            <a:gsLst>
              <a:gs pos="0">
                <a:srgbClr val="3C3C3C">
                  <a:alpha val="3921"/>
                </a:srgbClr>
              </a:gs>
              <a:gs pos="100000">
                <a:srgbClr val="4D4D4D"/>
              </a:gs>
            </a:gsLst>
            <a:lin ang="5400012"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Gill Sans"/>
              <a:ea typeface="Gill Sans"/>
              <a:cs typeface="Gill Sans"/>
              <a:sym typeface="Gill Sans"/>
            </a:endParaRPr>
          </a:p>
        </p:txBody>
      </p:sp>
      <p:sp>
        <p:nvSpPr>
          <p:cNvPr id="506" name="Google Shape;506;g29bdd6c84fd_0_853"/>
          <p:cNvSpPr txBox="1">
            <a:spLocks noGrp="1"/>
          </p:cNvSpPr>
          <p:nvPr>
            <p:ph type="title"/>
          </p:nvPr>
        </p:nvSpPr>
        <p:spPr>
          <a:xfrm>
            <a:off x="1130271" y="1193800"/>
            <a:ext cx="3192900" cy="4698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Gill Sans"/>
              <a:buNone/>
            </a:pPr>
            <a:r>
              <a:rPr lang="en-US"/>
              <a:t>QUESTIONS??</a:t>
            </a:r>
            <a:endParaRPr/>
          </a:p>
        </p:txBody>
      </p:sp>
      <p:cxnSp>
        <p:nvCxnSpPr>
          <p:cNvPr id="507" name="Google Shape;507;g29bdd6c84fd_0_853">
            <a:extLst>
              <a:ext uri="{C183D7F6-B498-43B3-948B-1728B52AA6E4}">
                <adec:decorative xmlns:adec="http://schemas.microsoft.com/office/drawing/2017/decorative" val="1"/>
              </a:ext>
            </a:extLst>
          </p:cNvPr>
          <p:cNvCxnSpPr/>
          <p:nvPr/>
        </p:nvCxnSpPr>
        <p:spPr>
          <a:xfrm>
            <a:off x="4654296" y="1600200"/>
            <a:ext cx="0" cy="3657600"/>
          </a:xfrm>
          <a:prstGeom prst="straightConnector1">
            <a:avLst/>
          </a:prstGeom>
          <a:noFill/>
          <a:ln w="31750" cap="flat" cmpd="sng">
            <a:solidFill>
              <a:schemeClr val="lt1">
                <a:alpha val="80000"/>
              </a:schemeClr>
            </a:solidFill>
            <a:prstDash val="solid"/>
            <a:round/>
            <a:headEnd type="none" w="sm" len="sm"/>
            <a:tailEnd type="none" w="sm" len="sm"/>
          </a:ln>
        </p:spPr>
      </p:cxnSp>
      <p:sp>
        <p:nvSpPr>
          <p:cNvPr id="508" name="Google Shape;508;g29bdd6c84fd_0_853"/>
          <p:cNvSpPr txBox="1"/>
          <p:nvPr/>
        </p:nvSpPr>
        <p:spPr>
          <a:xfrm>
            <a:off x="4976636" y="1193800"/>
            <a:ext cx="6085200" cy="4698900"/>
          </a:xfrm>
          <a:prstGeom prst="rect">
            <a:avLst/>
          </a:prstGeom>
          <a:noFill/>
          <a:ln>
            <a:noFill/>
          </a:ln>
        </p:spPr>
        <p:txBody>
          <a:bodyPr spcFirstLastPara="1" wrap="square" lIns="91425" tIns="45700" rIns="91425" bIns="45700" anchor="ctr" anchorCtr="0">
            <a:normAutofit/>
          </a:bodyPr>
          <a:lstStyle/>
          <a:p>
            <a:pPr marL="0" marR="0" lvl="0" indent="0" algn="l" rtl="0">
              <a:lnSpc>
                <a:spcPct val="120000"/>
              </a:lnSpc>
              <a:spcBef>
                <a:spcPts val="0"/>
              </a:spcBef>
              <a:spcAft>
                <a:spcPts val="0"/>
              </a:spcAft>
              <a:buClr>
                <a:schemeClr val="accent1"/>
              </a:buClr>
              <a:buSzPts val="1800"/>
              <a:buFont typeface="Arial"/>
              <a:buChar char="•"/>
            </a:pPr>
            <a:r>
              <a:rPr lang="en-US" sz="1800">
                <a:solidFill>
                  <a:schemeClr val="lt1"/>
                </a:solidFill>
                <a:latin typeface="Gill Sans"/>
                <a:ea typeface="Gill Sans"/>
                <a:cs typeface="Gill Sans"/>
                <a:sym typeface="Gill Sans"/>
              </a:rPr>
              <a:t>	Zach Hawkins				</a:t>
            </a:r>
            <a:r>
              <a:rPr lang="en-US" sz="1800" u="sng">
                <a:solidFill>
                  <a:schemeClr val="lt1"/>
                </a:solidFill>
                <a:latin typeface="Gill Sans"/>
                <a:ea typeface="Gill Sans"/>
                <a:cs typeface="Gill Sans"/>
                <a:sym typeface="Gill Sans"/>
                <a:hlinkClick r:id="rId4">
                  <a:extLst>
                    <a:ext uri="{A12FA001-AC4F-418D-AE19-62706E023703}">
                      <ahyp:hlinkClr xmlns:ahyp="http://schemas.microsoft.com/office/drawing/2018/hyperlinkcolor" val="tx"/>
                    </a:ext>
                  </a:extLst>
                </a:hlinkClick>
              </a:rPr>
              <a:t>zachariah.hawkins@mt.gov</a:t>
            </a:r>
            <a:endParaRPr sz="1800">
              <a:solidFill>
                <a:schemeClr val="lt1"/>
              </a:solidFill>
              <a:latin typeface="Gill Sans"/>
              <a:ea typeface="Gill Sans"/>
              <a:cs typeface="Gill Sans"/>
              <a:sym typeface="Gill Sans"/>
            </a:endParaRPr>
          </a:p>
          <a:p>
            <a:pPr marL="0" marR="0" lvl="0" indent="0" algn="l" rtl="0">
              <a:lnSpc>
                <a:spcPct val="120000"/>
              </a:lnSpc>
              <a:spcBef>
                <a:spcPts val="0"/>
              </a:spcBef>
              <a:spcAft>
                <a:spcPts val="0"/>
              </a:spcAft>
              <a:buClr>
                <a:schemeClr val="accent1"/>
              </a:buClr>
              <a:buSzPts val="1800"/>
              <a:buFont typeface="Arial"/>
              <a:buChar char="•"/>
            </a:pPr>
            <a:r>
              <a:rPr lang="en-US" sz="1800">
                <a:solidFill>
                  <a:schemeClr val="lt1"/>
                </a:solidFill>
                <a:latin typeface="Gill Sans"/>
                <a:ea typeface="Gill Sans"/>
                <a:cs typeface="Gill Sans"/>
                <a:sym typeface="Gill Sans"/>
              </a:rPr>
              <a:t>	406-444-0708</a:t>
            </a:r>
            <a:endParaRPr/>
          </a:p>
          <a:p>
            <a:pPr marL="0" marR="0" lvl="0" indent="114300" algn="l" rtl="0">
              <a:lnSpc>
                <a:spcPct val="120000"/>
              </a:lnSpc>
              <a:spcBef>
                <a:spcPts val="0"/>
              </a:spcBef>
              <a:spcAft>
                <a:spcPts val="0"/>
              </a:spcAft>
              <a:buClr>
                <a:schemeClr val="accent1"/>
              </a:buClr>
              <a:buSzPts val="1800"/>
              <a:buFont typeface="Arial"/>
              <a:buNone/>
            </a:pPr>
            <a:endParaRPr sz="1800">
              <a:solidFill>
                <a:schemeClr val="lt1"/>
              </a:solidFill>
              <a:latin typeface="Gill Sans"/>
              <a:ea typeface="Gill Sans"/>
              <a:cs typeface="Gill Sans"/>
              <a:sym typeface="Gill Sans"/>
            </a:endParaRPr>
          </a:p>
          <a:p>
            <a:pPr marL="0" marR="0" lvl="0" indent="114300" algn="l" rtl="0">
              <a:lnSpc>
                <a:spcPct val="120000"/>
              </a:lnSpc>
              <a:spcBef>
                <a:spcPts val="0"/>
              </a:spcBef>
              <a:spcAft>
                <a:spcPts val="0"/>
              </a:spcAft>
              <a:buClr>
                <a:schemeClr val="accent1"/>
              </a:buClr>
              <a:buSzPts val="1800"/>
              <a:buFont typeface="Arial"/>
              <a:buNone/>
            </a:pPr>
            <a:endParaRPr sz="1800">
              <a:solidFill>
                <a:schemeClr val="lt1"/>
              </a:solidFill>
              <a:latin typeface="Gill Sans"/>
              <a:ea typeface="Gill Sans"/>
              <a:cs typeface="Gill Sans"/>
              <a:sym typeface="Gill Sans"/>
            </a:endParaRPr>
          </a:p>
          <a:p>
            <a:pPr marL="914400" marR="0" lvl="2" indent="-228600" algn="l" rtl="0">
              <a:lnSpc>
                <a:spcPct val="120000"/>
              </a:lnSpc>
              <a:spcBef>
                <a:spcPts val="0"/>
              </a:spcBef>
              <a:spcAft>
                <a:spcPts val="0"/>
              </a:spcAft>
              <a:buClr>
                <a:schemeClr val="accent1"/>
              </a:buClr>
              <a:buSzPts val="1800"/>
              <a:buFont typeface="Arial"/>
              <a:buChar char="•"/>
            </a:pPr>
            <a:r>
              <a:rPr lang="en-US" sz="1800" b="0" i="0" u="none" strike="noStrike" cap="none">
                <a:solidFill>
                  <a:schemeClr val="lt1"/>
                </a:solidFill>
                <a:latin typeface="Gill Sans"/>
                <a:ea typeface="Gill Sans"/>
                <a:cs typeface="Gill Sans"/>
                <a:sym typeface="Gill Sans"/>
              </a:rPr>
              <a:t>Mike Jetty</a:t>
            </a:r>
            <a:endParaRPr/>
          </a:p>
          <a:p>
            <a:pPr marL="914400" marR="0" lvl="2" indent="-228600" algn="l" rtl="0">
              <a:lnSpc>
                <a:spcPct val="120000"/>
              </a:lnSpc>
              <a:spcBef>
                <a:spcPts val="0"/>
              </a:spcBef>
              <a:spcAft>
                <a:spcPts val="0"/>
              </a:spcAft>
              <a:buClr>
                <a:schemeClr val="accent1"/>
              </a:buClr>
              <a:buSzPts val="1800"/>
              <a:buFont typeface="Arial"/>
              <a:buChar char="•"/>
            </a:pPr>
            <a:r>
              <a:rPr lang="en-US" sz="1800" b="0" i="0" u="sng" strike="noStrike" cap="none">
                <a:solidFill>
                  <a:schemeClr val="lt1"/>
                </a:solidFill>
                <a:latin typeface="Gill Sans"/>
                <a:ea typeface="Gill Sans"/>
                <a:cs typeface="Gill Sans"/>
                <a:sym typeface="Gill Sans"/>
                <a:hlinkClick r:id="rId5">
                  <a:extLst>
                    <a:ext uri="{A12FA001-AC4F-418D-AE19-62706E023703}">
                      <ahyp:hlinkClr xmlns:ahyp="http://schemas.microsoft.com/office/drawing/2018/hyperlinkcolor" val="tx"/>
                    </a:ext>
                  </a:extLst>
                </a:hlinkClick>
              </a:rPr>
              <a:t>mjetty@mt.gov</a:t>
            </a:r>
            <a:endParaRPr sz="1800" b="0" i="0" u="none" strike="noStrike" cap="none">
              <a:solidFill>
                <a:schemeClr val="lt1"/>
              </a:solidFill>
              <a:latin typeface="Gill Sans"/>
              <a:ea typeface="Gill Sans"/>
              <a:cs typeface="Gill Sans"/>
              <a:sym typeface="Gill Sans"/>
            </a:endParaRPr>
          </a:p>
          <a:p>
            <a:pPr marL="914400" marR="0" lvl="2" indent="-228600" algn="l" rtl="0">
              <a:lnSpc>
                <a:spcPct val="120000"/>
              </a:lnSpc>
              <a:spcBef>
                <a:spcPts val="0"/>
              </a:spcBef>
              <a:spcAft>
                <a:spcPts val="0"/>
              </a:spcAft>
              <a:buClr>
                <a:schemeClr val="accent1"/>
              </a:buClr>
              <a:buSzPts val="1800"/>
              <a:buFont typeface="Arial"/>
              <a:buChar char="•"/>
            </a:pPr>
            <a:r>
              <a:rPr lang="en-US" sz="1800" b="0" i="0" u="none" strike="noStrike" cap="none">
                <a:solidFill>
                  <a:schemeClr val="lt1"/>
                </a:solidFill>
                <a:latin typeface="Gill Sans"/>
                <a:ea typeface="Gill Sans"/>
                <a:cs typeface="Gill Sans"/>
                <a:sym typeface="Gill Sans"/>
              </a:rPr>
              <a:t>406-444-0720</a:t>
            </a:r>
            <a:endParaRPr/>
          </a:p>
          <a:p>
            <a:pPr marL="914400" marR="0" lvl="2" indent="-114300" algn="l" rtl="0">
              <a:lnSpc>
                <a:spcPct val="120000"/>
              </a:lnSpc>
              <a:spcBef>
                <a:spcPts val="0"/>
              </a:spcBef>
              <a:spcAft>
                <a:spcPts val="0"/>
              </a:spcAft>
              <a:buClr>
                <a:schemeClr val="accent1"/>
              </a:buClr>
              <a:buSzPts val="1800"/>
              <a:buFont typeface="Arial"/>
              <a:buNone/>
            </a:pPr>
            <a:endParaRPr sz="1800" b="0" i="0" u="none" strike="noStrike" cap="none">
              <a:solidFill>
                <a:schemeClr val="lt1"/>
              </a:solidFill>
              <a:latin typeface="Gill Sans"/>
              <a:ea typeface="Gill Sans"/>
              <a:cs typeface="Gill Sans"/>
              <a:sym typeface="Gill Sans"/>
            </a:endParaRPr>
          </a:p>
          <a:p>
            <a:pPr marL="0" marR="0" lvl="0" indent="0" algn="l" rtl="0">
              <a:lnSpc>
                <a:spcPct val="120000"/>
              </a:lnSpc>
              <a:spcBef>
                <a:spcPts val="0"/>
              </a:spcBef>
              <a:spcAft>
                <a:spcPts val="0"/>
              </a:spcAft>
              <a:buClr>
                <a:schemeClr val="accent1"/>
              </a:buClr>
              <a:buSzPts val="1800"/>
              <a:buFont typeface="Arial"/>
              <a:buChar char="•"/>
            </a:pPr>
            <a:r>
              <a:rPr lang="en-US" sz="1800">
                <a:solidFill>
                  <a:schemeClr val="lt1"/>
                </a:solidFill>
                <a:latin typeface="Gill Sans"/>
                <a:ea typeface="Gill Sans"/>
                <a:cs typeface="Gill Sans"/>
                <a:sym typeface="Gill Sans"/>
              </a:rPr>
              <a:t>						</a:t>
            </a:r>
            <a:endParaRPr/>
          </a:p>
        </p:txBody>
      </p:sp>
      <p:pic>
        <p:nvPicPr>
          <p:cNvPr id="510" name="Google Shape;510;g29bdd6c84fd_0_853" descr="image001"/>
          <p:cNvPicPr preferRelativeResize="0"/>
          <p:nvPr/>
        </p:nvPicPr>
        <p:blipFill rotWithShape="1">
          <a:blip r:embed="rId6">
            <a:alphaModFix/>
          </a:blip>
          <a:srcRect/>
          <a:stretch/>
        </p:blipFill>
        <p:spPr>
          <a:xfrm>
            <a:off x="10829925" y="5638800"/>
            <a:ext cx="1362075" cy="1219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514"/>
        <p:cNvGrpSpPr/>
        <p:nvPr/>
      </p:nvGrpSpPr>
      <p:grpSpPr>
        <a:xfrm>
          <a:off x="0" y="0"/>
          <a:ext cx="0" cy="0"/>
          <a:chOff x="0" y="0"/>
          <a:chExt cx="0" cy="0"/>
        </a:xfrm>
      </p:grpSpPr>
      <p:sp>
        <p:nvSpPr>
          <p:cNvPr id="515" name="Google Shape;515;g29bdd6c84fd_0_866">
            <a:extLst>
              <a:ext uri="{C183D7F6-B498-43B3-948B-1728B52AA6E4}">
                <adec:decorative xmlns:adec="http://schemas.microsoft.com/office/drawing/2017/decorative" val="1"/>
              </a:ext>
            </a:extLst>
          </p:cNvPr>
          <p:cNvSpPr/>
          <p:nvPr/>
        </p:nvSpPr>
        <p:spPr>
          <a:xfrm>
            <a:off x="1556085" y="533400"/>
            <a:ext cx="9079800" cy="5077200"/>
          </a:xfrm>
          <a:prstGeom prst="rect">
            <a:avLst/>
          </a:prstGeom>
          <a:gradFill>
            <a:gsLst>
              <a:gs pos="0">
                <a:srgbClr val="000001"/>
              </a:gs>
              <a:gs pos="100000">
                <a:srgbClr val="191919"/>
              </a:gs>
            </a:gsLst>
            <a:lin ang="5400012" scaled="0"/>
          </a:gradFill>
          <a:ln>
            <a:noFill/>
          </a:ln>
          <a:effectLst>
            <a:outerShdw blurRad="127000" dist="228600" dir="4740000" sx="98000" sy="98000" algn="tl" rotWithShape="0">
              <a:srgbClr val="000000">
                <a:alpha val="3373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516" name="Google Shape;516;g29bdd6c84fd_0_866">
            <a:extLst>
              <a:ext uri="{C183D7F6-B498-43B3-948B-1728B52AA6E4}">
                <adec:decorative xmlns:adec="http://schemas.microsoft.com/office/drawing/2017/decorative" val="1"/>
              </a:ext>
            </a:extLst>
          </p:cNvPr>
          <p:cNvSpPr/>
          <p:nvPr/>
        </p:nvSpPr>
        <p:spPr>
          <a:xfrm>
            <a:off x="1784605" y="763203"/>
            <a:ext cx="8622900" cy="4617600"/>
          </a:xfrm>
          <a:prstGeom prst="rect">
            <a:avLst/>
          </a:prstGeom>
          <a:gradFill>
            <a:gsLst>
              <a:gs pos="0">
                <a:srgbClr val="DADADA"/>
              </a:gs>
              <a:gs pos="100000">
                <a:srgbClr val="FFFFFE"/>
              </a:gs>
            </a:gsLst>
            <a:lin ang="16200038" scaled="0"/>
          </a:gradFill>
          <a:ln w="50800" cap="flat" cmpd="sng">
            <a:solidFill>
              <a:srgbClr val="1919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517" name="Google Shape;517;g29bdd6c84fd_0_86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271773" y="1247835"/>
            <a:ext cx="3648456" cy="3648456"/>
          </a:xfrm>
          <a:prstGeom prst="rect">
            <a:avLst/>
          </a:prstGeom>
          <a:noFill/>
          <a:ln>
            <a:noFill/>
          </a:ln>
        </p:spPr>
      </p:pic>
      <p:sp>
        <p:nvSpPr>
          <p:cNvPr id="2" name="Title 1">
            <a:extLst>
              <a:ext uri="{FF2B5EF4-FFF2-40B4-BE49-F238E27FC236}">
                <a16:creationId xmlns:a16="http://schemas.microsoft.com/office/drawing/2014/main" id="{3BC06FC5-1E18-4C81-3365-472420895470}"/>
              </a:ext>
            </a:extLst>
          </p:cNvPr>
          <p:cNvSpPr>
            <a:spLocks noGrp="1"/>
          </p:cNvSpPr>
          <p:nvPr>
            <p:ph type="title" idx="4294967295"/>
          </p:nvPr>
        </p:nvSpPr>
        <p:spPr>
          <a:xfrm>
            <a:off x="1451579" y="-1049100"/>
            <a:ext cx="9603300" cy="1049100"/>
          </a:xfrm>
        </p:spPr>
        <p:txBody>
          <a:bodyPr spcFirstLastPara="1" wrap="square" lIns="91425" tIns="45700" rIns="91425" bIns="45700" anchor="b" anchorCtr="0">
            <a:normAutofit/>
          </a:bodyPr>
          <a:lstStyle/>
          <a:p>
            <a:r>
              <a:rPr lang="en-US" dirty="0"/>
              <a:t>QR Code to give feedback</a:t>
            </a:r>
          </a:p>
        </p:txBody>
      </p:sp>
      <p:pic>
        <p:nvPicPr>
          <p:cNvPr id="518" name="Google Shape;518;g29bdd6c84fd_0_866" descr="image001"/>
          <p:cNvPicPr preferRelativeResize="0"/>
          <p:nvPr/>
        </p:nvPicPr>
        <p:blipFill rotWithShape="1">
          <a:blip r:embed="rId4">
            <a:alphaModFix/>
          </a:blip>
          <a:srcRect/>
          <a:stretch/>
        </p:blipFill>
        <p:spPr>
          <a:xfrm>
            <a:off x="10829925" y="5638800"/>
            <a:ext cx="1362075" cy="1219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g248bfcaf1fd_0_1120"/>
          <p:cNvSpPr txBox="1">
            <a:spLocks noGrp="1"/>
          </p:cNvSpPr>
          <p:nvPr>
            <p:ph type="title"/>
          </p:nvPr>
        </p:nvSpPr>
        <p:spPr>
          <a:xfrm>
            <a:off x="844403" y="-9"/>
            <a:ext cx="9720000" cy="14997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SzPts val="1800"/>
              <a:buNone/>
            </a:pPr>
            <a:r>
              <a:rPr lang="en-US" sz="4600">
                <a:solidFill>
                  <a:srgbClr val="C12730"/>
                </a:solidFill>
                <a:latin typeface="Candara"/>
                <a:ea typeface="Candara"/>
                <a:cs typeface="Candara"/>
                <a:sym typeface="Candara"/>
              </a:rPr>
              <a:t>Criteria Reference Guide in Rule</a:t>
            </a:r>
            <a:r>
              <a:rPr lang="en-US"/>
              <a:t> </a:t>
            </a:r>
            <a:endParaRPr/>
          </a:p>
        </p:txBody>
      </p:sp>
      <p:sp>
        <p:nvSpPr>
          <p:cNvPr id="524" name="Google Shape;524;g248bfcaf1fd_0_1120"/>
          <p:cNvSpPr txBox="1">
            <a:spLocks noGrp="1"/>
          </p:cNvSpPr>
          <p:nvPr>
            <p:ph type="body" idx="1"/>
          </p:nvPr>
        </p:nvSpPr>
        <p:spPr>
          <a:xfrm>
            <a:off x="844400" y="1125875"/>
            <a:ext cx="10784700" cy="5051700"/>
          </a:xfrm>
          <a:prstGeom prst="rect">
            <a:avLst/>
          </a:prstGeom>
          <a:noFill/>
          <a:ln>
            <a:noFill/>
          </a:ln>
        </p:spPr>
        <p:txBody>
          <a:bodyPr spcFirstLastPara="1" wrap="square" lIns="45700" tIns="45700" rIns="45700" bIns="45700" anchor="t" anchorCtr="0">
            <a:normAutofit fontScale="47500" lnSpcReduction="20000"/>
          </a:bodyPr>
          <a:lstStyle/>
          <a:p>
            <a:pPr marL="0" lvl="0" indent="0" algn="l" rtl="0">
              <a:lnSpc>
                <a:spcPct val="115000"/>
              </a:lnSpc>
              <a:spcBef>
                <a:spcPts val="0"/>
              </a:spcBef>
              <a:spcAft>
                <a:spcPts val="0"/>
              </a:spcAft>
              <a:buSzPct val="112500"/>
              <a:buNone/>
            </a:pPr>
            <a:r>
              <a:rPr lang="en-US" sz="4000" b="1" u="sng">
                <a:solidFill>
                  <a:schemeClr val="hlink"/>
                </a:solidFill>
                <a:latin typeface="Calibri"/>
                <a:ea typeface="Calibri"/>
                <a:cs typeface="Calibri"/>
                <a:sym typeface="Calibri"/>
                <a:hlinkClick r:id="rId3"/>
              </a:rPr>
              <a:t>10.55.606</a:t>
            </a:r>
            <a:r>
              <a:rPr lang="en-US" sz="4000" u="sng">
                <a:solidFill>
                  <a:schemeClr val="hlink"/>
                </a:solidFill>
                <a:latin typeface="Calibri"/>
                <a:ea typeface="Calibri"/>
                <a:cs typeface="Calibri"/>
                <a:sym typeface="Calibri"/>
                <a:hlinkClick r:id="rId3"/>
              </a:rPr>
              <a:t>    ACCREDITATION PROCESS</a:t>
            </a:r>
            <a:endParaRPr sz="4000" u="sng">
              <a:latin typeface="Calibri"/>
              <a:ea typeface="Calibri"/>
              <a:cs typeface="Calibri"/>
              <a:sym typeface="Calibri"/>
            </a:endParaRPr>
          </a:p>
          <a:p>
            <a:pPr marL="0" lvl="0" indent="0" algn="l" rtl="0">
              <a:lnSpc>
                <a:spcPct val="115000"/>
              </a:lnSpc>
              <a:spcBef>
                <a:spcPts val="0"/>
              </a:spcBef>
              <a:spcAft>
                <a:spcPts val="0"/>
              </a:spcAft>
              <a:buSzPct val="257142"/>
              <a:buNone/>
            </a:pPr>
            <a:endParaRPr sz="1750" u="sng">
              <a:solidFill>
                <a:srgbClr val="000000"/>
              </a:solidFill>
              <a:latin typeface="Calibri"/>
              <a:ea typeface="Calibri"/>
              <a:cs typeface="Calibri"/>
              <a:sym typeface="Calibri"/>
            </a:endParaRPr>
          </a:p>
          <a:p>
            <a:pPr marL="0" lvl="0" indent="0" algn="l" rtl="0">
              <a:lnSpc>
                <a:spcPct val="115000"/>
              </a:lnSpc>
              <a:spcBef>
                <a:spcPts val="0"/>
              </a:spcBef>
              <a:spcAft>
                <a:spcPts val="0"/>
              </a:spcAft>
              <a:buSzPct val="112500"/>
              <a:buNone/>
            </a:pPr>
            <a:r>
              <a:rPr lang="en-US" sz="4000">
                <a:solidFill>
                  <a:srgbClr val="000000"/>
                </a:solidFill>
                <a:latin typeface="Calibri"/>
                <a:ea typeface="Calibri"/>
                <a:cs typeface="Calibri"/>
                <a:sym typeface="Calibri"/>
              </a:rPr>
              <a:t>(1) Regular accreditation means the school has met the assurance standards and student performance standards as defined in ARM </a:t>
            </a:r>
            <a:r>
              <a:rPr lang="en-US" sz="4000" u="sng">
                <a:solidFill>
                  <a:srgbClr val="0000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10.55.606</a:t>
            </a:r>
            <a:r>
              <a:rPr lang="en-US" sz="4000">
                <a:solidFill>
                  <a:srgbClr val="000000"/>
                </a:solidFill>
                <a:latin typeface="Calibri"/>
                <a:ea typeface="Calibri"/>
                <a:cs typeface="Calibri"/>
                <a:sym typeface="Calibri"/>
              </a:rPr>
              <a:t>, and the Licensure Endorsement Requirements Related to Teaching Assignments.  A copy of the Accreditation Status Criteria Reference Guide must be made publicly available by the Superintendent of Public Instruction. </a:t>
            </a:r>
            <a:endParaRPr sz="4000">
              <a:solidFill>
                <a:srgbClr val="000000"/>
              </a:solidFill>
              <a:latin typeface="Calibri"/>
              <a:ea typeface="Calibri"/>
              <a:cs typeface="Calibri"/>
              <a:sym typeface="Calibri"/>
            </a:endParaRPr>
          </a:p>
          <a:p>
            <a:pPr marL="0" lvl="0" indent="0" algn="l" rtl="0">
              <a:lnSpc>
                <a:spcPct val="115000"/>
              </a:lnSpc>
              <a:spcBef>
                <a:spcPts val="0"/>
              </a:spcBef>
              <a:spcAft>
                <a:spcPts val="0"/>
              </a:spcAft>
              <a:buSzPct val="257142"/>
              <a:buNone/>
            </a:pPr>
            <a:endParaRPr sz="1750">
              <a:solidFill>
                <a:srgbClr val="000000"/>
              </a:solidFill>
              <a:latin typeface="Calibri"/>
              <a:ea typeface="Calibri"/>
              <a:cs typeface="Calibri"/>
              <a:sym typeface="Calibri"/>
            </a:endParaRPr>
          </a:p>
          <a:p>
            <a:pPr marL="0" lvl="0" indent="0" algn="l" rtl="0">
              <a:lnSpc>
                <a:spcPct val="115000"/>
              </a:lnSpc>
              <a:spcBef>
                <a:spcPts val="0"/>
              </a:spcBef>
              <a:spcAft>
                <a:spcPts val="0"/>
              </a:spcAft>
              <a:buSzPct val="112500"/>
              <a:buNone/>
            </a:pPr>
            <a:r>
              <a:rPr lang="en-US" sz="4000">
                <a:solidFill>
                  <a:srgbClr val="000000"/>
                </a:solidFill>
                <a:latin typeface="Calibri"/>
                <a:ea typeface="Calibri"/>
                <a:cs typeface="Calibri"/>
                <a:sym typeface="Calibri"/>
              </a:rPr>
              <a:t>(2) Regular with minor deviation accreditation means the school does not meet all the requirements of regular accreditation outlined in (1), as defined in the Accreditation Status Criteria Reference Guide, which must be made publicly available by the Superintendent of Public Instruction.</a:t>
            </a:r>
            <a:endParaRPr sz="4000">
              <a:solidFill>
                <a:srgbClr val="000000"/>
              </a:solidFill>
              <a:latin typeface="Calibri"/>
              <a:ea typeface="Calibri"/>
              <a:cs typeface="Calibri"/>
              <a:sym typeface="Calibri"/>
            </a:endParaRPr>
          </a:p>
          <a:p>
            <a:pPr marL="0" lvl="0" indent="0" algn="l" rtl="0">
              <a:lnSpc>
                <a:spcPct val="115000"/>
              </a:lnSpc>
              <a:spcBef>
                <a:spcPts val="0"/>
              </a:spcBef>
              <a:spcAft>
                <a:spcPts val="0"/>
              </a:spcAft>
              <a:buSzPct val="257142"/>
              <a:buNone/>
            </a:pPr>
            <a:endParaRPr sz="1750">
              <a:solidFill>
                <a:srgbClr val="000000"/>
              </a:solidFill>
              <a:latin typeface="Calibri"/>
              <a:ea typeface="Calibri"/>
              <a:cs typeface="Calibri"/>
              <a:sym typeface="Calibri"/>
            </a:endParaRPr>
          </a:p>
          <a:p>
            <a:pPr marL="0" lvl="0" indent="0" algn="l" rtl="0">
              <a:lnSpc>
                <a:spcPct val="115000"/>
              </a:lnSpc>
              <a:spcBef>
                <a:spcPts val="0"/>
              </a:spcBef>
              <a:spcAft>
                <a:spcPts val="0"/>
              </a:spcAft>
              <a:buSzPct val="112500"/>
              <a:buNone/>
            </a:pPr>
            <a:r>
              <a:rPr lang="en-US" sz="4000">
                <a:solidFill>
                  <a:srgbClr val="000000"/>
                </a:solidFill>
                <a:latin typeface="Calibri"/>
                <a:ea typeface="Calibri"/>
                <a:cs typeface="Calibri"/>
                <a:sym typeface="Calibri"/>
              </a:rPr>
              <a:t>(3) A school with regular accreditation with a deviation in student performance standards, as defined in ARM </a:t>
            </a:r>
            <a:r>
              <a:rPr lang="en-US" sz="4000" u="sng">
                <a:solidFill>
                  <a:srgbClr val="0000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10.55.606</a:t>
            </a:r>
            <a:r>
              <a:rPr lang="en-US" sz="4000">
                <a:solidFill>
                  <a:srgbClr val="000000"/>
                </a:solidFill>
                <a:latin typeface="Calibri"/>
                <a:ea typeface="Calibri"/>
                <a:cs typeface="Calibri"/>
                <a:sym typeface="Calibri"/>
              </a:rPr>
              <a:t>, or regular with minor deviations accreditation, as defined in ARM </a:t>
            </a:r>
            <a:r>
              <a:rPr lang="en-US" sz="4000" u="sng">
                <a:solidFill>
                  <a:srgbClr val="0000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10.55.606</a:t>
            </a:r>
            <a:r>
              <a:rPr lang="en-US" sz="4000">
                <a:solidFill>
                  <a:srgbClr val="000000"/>
                </a:solidFill>
                <a:latin typeface="Calibri"/>
                <a:ea typeface="Calibri"/>
                <a:cs typeface="Calibri"/>
                <a:sym typeface="Calibri"/>
              </a:rPr>
              <a:t>, shall remedy the deviations within three years or will be reassigned to a lower category of accreditation.</a:t>
            </a:r>
            <a:endParaRPr sz="4000">
              <a:solidFill>
                <a:srgbClr val="000000"/>
              </a:solidFill>
              <a:latin typeface="Calibri"/>
              <a:ea typeface="Calibri"/>
              <a:cs typeface="Calibri"/>
              <a:sym typeface="Calibri"/>
            </a:endParaRPr>
          </a:p>
          <a:p>
            <a:pPr marL="0" lvl="0" indent="0" algn="l" rtl="0">
              <a:lnSpc>
                <a:spcPct val="115000"/>
              </a:lnSpc>
              <a:spcBef>
                <a:spcPts val="0"/>
              </a:spcBef>
              <a:spcAft>
                <a:spcPts val="0"/>
              </a:spcAft>
              <a:buSzPct val="257142"/>
              <a:buNone/>
            </a:pPr>
            <a:endParaRPr sz="1750">
              <a:solidFill>
                <a:srgbClr val="000000"/>
              </a:solidFill>
              <a:latin typeface="Calibri"/>
              <a:ea typeface="Calibri"/>
              <a:cs typeface="Calibri"/>
              <a:sym typeface="Calibri"/>
            </a:endParaRPr>
          </a:p>
          <a:p>
            <a:pPr marL="0" lvl="0" indent="0" algn="l" rtl="0">
              <a:lnSpc>
                <a:spcPct val="115000"/>
              </a:lnSpc>
              <a:spcBef>
                <a:spcPts val="0"/>
              </a:spcBef>
              <a:spcAft>
                <a:spcPts val="0"/>
              </a:spcAft>
              <a:buSzPct val="112500"/>
              <a:buNone/>
            </a:pPr>
            <a:r>
              <a:rPr lang="en-US" sz="4000">
                <a:solidFill>
                  <a:srgbClr val="000000"/>
                </a:solidFill>
                <a:latin typeface="Calibri"/>
                <a:ea typeface="Calibri"/>
                <a:cs typeface="Calibri"/>
                <a:sym typeface="Calibri"/>
              </a:rPr>
              <a:t>(4)  Advice accreditation means the school exhibits serious and/or numerous deviations from the standards. A copy of the Accreditation Status Criteria Reference Guide must be made publicly available by the Superintendent of Public Instruction.</a:t>
            </a:r>
            <a:endParaRPr sz="4000">
              <a:solidFill>
                <a:srgbClr val="000000"/>
              </a:solidFill>
              <a:latin typeface="Calibri"/>
              <a:ea typeface="Calibri"/>
              <a:cs typeface="Calibri"/>
              <a:sym typeface="Calibri"/>
            </a:endParaRPr>
          </a:p>
          <a:p>
            <a:pPr marL="0" lvl="0" indent="0" algn="l" rtl="0">
              <a:lnSpc>
                <a:spcPct val="115000"/>
              </a:lnSpc>
              <a:spcBef>
                <a:spcPts val="0"/>
              </a:spcBef>
              <a:spcAft>
                <a:spcPts val="0"/>
              </a:spcAft>
              <a:buSzPct val="257142"/>
              <a:buNone/>
            </a:pPr>
            <a:endParaRPr sz="1750">
              <a:solidFill>
                <a:srgbClr val="000000"/>
              </a:solidFill>
              <a:latin typeface="Calibri"/>
              <a:ea typeface="Calibri"/>
              <a:cs typeface="Calibri"/>
              <a:sym typeface="Calibri"/>
            </a:endParaRPr>
          </a:p>
          <a:p>
            <a:pPr marL="0" lvl="0" indent="0" algn="l" rtl="0">
              <a:lnSpc>
                <a:spcPct val="115000"/>
              </a:lnSpc>
              <a:spcBef>
                <a:spcPts val="0"/>
              </a:spcBef>
              <a:spcAft>
                <a:spcPts val="0"/>
              </a:spcAft>
              <a:buSzPct val="112500"/>
              <a:buNone/>
            </a:pPr>
            <a:r>
              <a:rPr lang="en-US" sz="4000">
                <a:solidFill>
                  <a:srgbClr val="000000"/>
                </a:solidFill>
                <a:latin typeface="Calibri"/>
                <a:ea typeface="Calibri"/>
                <a:cs typeface="Calibri"/>
                <a:sym typeface="Calibri"/>
              </a:rPr>
              <a:t>(5) Deficiency accreditation means the school is in advice status for two years, has not complied with the required corrective plan, and continues to have serious and/or numerous deviations, or has substantially increased the seriousness of deviations over the previous year</a:t>
            </a:r>
            <a:r>
              <a:rPr lang="en-US" sz="3750">
                <a:solidFill>
                  <a:srgbClr val="000000"/>
                </a:solidFill>
                <a:latin typeface="Calibri"/>
                <a:ea typeface="Calibri"/>
                <a:cs typeface="Calibri"/>
                <a:sym typeface="Calibri"/>
              </a:rPr>
              <a:t>.</a:t>
            </a:r>
            <a:endParaRPr sz="3750">
              <a:solidFill>
                <a:srgbClr val="000000"/>
              </a:solidFill>
              <a:latin typeface="Calibri"/>
              <a:ea typeface="Calibri"/>
              <a:cs typeface="Calibri"/>
              <a:sym typeface="Calibri"/>
            </a:endParaRPr>
          </a:p>
          <a:p>
            <a:pPr marL="0" lvl="0" indent="0" algn="l" rtl="0">
              <a:lnSpc>
                <a:spcPct val="115000"/>
              </a:lnSpc>
              <a:spcBef>
                <a:spcPts val="0"/>
              </a:spcBef>
              <a:spcAft>
                <a:spcPts val="0"/>
              </a:spcAft>
              <a:buSzPct val="264705"/>
              <a:buNone/>
            </a:pPr>
            <a:endParaRPr sz="1700">
              <a:solidFill>
                <a:srgbClr val="000000"/>
              </a:solidFill>
              <a:latin typeface="Calibri"/>
              <a:ea typeface="Calibri"/>
              <a:cs typeface="Calibri"/>
              <a:sym typeface="Calibri"/>
            </a:endParaRPr>
          </a:p>
          <a:p>
            <a:pPr marL="0" lvl="0" indent="0" algn="l" rtl="0">
              <a:lnSpc>
                <a:spcPct val="90000"/>
              </a:lnSpc>
              <a:spcBef>
                <a:spcPts val="1200"/>
              </a:spcBef>
              <a:spcAft>
                <a:spcPts val="0"/>
              </a:spcAft>
              <a:buSzPct val="204545"/>
              <a:buNone/>
            </a:pPr>
            <a:endParaRPr/>
          </a:p>
        </p:txBody>
      </p:sp>
      <p:sp>
        <p:nvSpPr>
          <p:cNvPr id="525" name="Google Shape;525;g248bfcaf1fd_0_1120"/>
          <p:cNvSpPr txBox="1">
            <a:spLocks noGrp="1"/>
          </p:cNvSpPr>
          <p:nvPr>
            <p:ph type="sldNum" idx="12"/>
          </p:nvPr>
        </p:nvSpPr>
        <p:spPr>
          <a:xfrm>
            <a:off x="10837334" y="6470704"/>
            <a:ext cx="9738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g248bfcaf1fd_0_1141"/>
          <p:cNvSpPr txBox="1">
            <a:spLocks noGrp="1"/>
          </p:cNvSpPr>
          <p:nvPr>
            <p:ph type="title"/>
          </p:nvPr>
        </p:nvSpPr>
        <p:spPr>
          <a:xfrm>
            <a:off x="738153" y="183541"/>
            <a:ext cx="9720000" cy="14997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SzPts val="1800"/>
              <a:buNone/>
            </a:pPr>
            <a:r>
              <a:rPr lang="en-US" sz="4400">
                <a:solidFill>
                  <a:srgbClr val="C12730"/>
                </a:solidFill>
                <a:highlight>
                  <a:schemeClr val="lt1"/>
                </a:highlight>
                <a:latin typeface="Candara"/>
                <a:ea typeface="Candara"/>
                <a:cs typeface="Candara"/>
                <a:sym typeface="Candara"/>
              </a:rPr>
              <a:t>Criteria Reference Guide</a:t>
            </a:r>
            <a:endParaRPr sz="4400">
              <a:solidFill>
                <a:srgbClr val="C12730"/>
              </a:solidFill>
              <a:highlight>
                <a:schemeClr val="lt1"/>
              </a:highlight>
              <a:latin typeface="Candara"/>
              <a:ea typeface="Candara"/>
              <a:cs typeface="Candara"/>
              <a:sym typeface="Candara"/>
            </a:endParaRPr>
          </a:p>
        </p:txBody>
      </p:sp>
      <p:sp>
        <p:nvSpPr>
          <p:cNvPr id="531" name="Google Shape;531;g248bfcaf1fd_0_1141"/>
          <p:cNvSpPr txBox="1">
            <a:spLocks noGrp="1"/>
          </p:cNvSpPr>
          <p:nvPr>
            <p:ph type="body" idx="1"/>
          </p:nvPr>
        </p:nvSpPr>
        <p:spPr>
          <a:xfrm>
            <a:off x="1236003" y="1500850"/>
            <a:ext cx="9720000" cy="4023300"/>
          </a:xfrm>
          <a:prstGeom prst="rect">
            <a:avLst/>
          </a:prstGeom>
          <a:noFill/>
          <a:ln>
            <a:noFill/>
          </a:ln>
        </p:spPr>
        <p:txBody>
          <a:bodyPr spcFirstLastPara="1" wrap="square" lIns="45700" tIns="45700" rIns="45700" bIns="45700" anchor="t" anchorCtr="0">
            <a:normAutofit/>
          </a:bodyPr>
          <a:lstStyle/>
          <a:p>
            <a:pPr marL="457200" lvl="0" indent="-342900" algn="l" rtl="0">
              <a:lnSpc>
                <a:spcPct val="90000"/>
              </a:lnSpc>
              <a:spcBef>
                <a:spcPts val="1200"/>
              </a:spcBef>
              <a:spcAft>
                <a:spcPts val="0"/>
              </a:spcAft>
              <a:buClr>
                <a:schemeClr val="dk1"/>
              </a:buClr>
              <a:buSzPts val="1800"/>
              <a:buFont typeface="Calibri"/>
              <a:buChar char="●"/>
            </a:pPr>
            <a:r>
              <a:rPr lang="en-US">
                <a:latin typeface="Calibri"/>
                <a:ea typeface="Calibri"/>
                <a:cs typeface="Calibri"/>
                <a:sym typeface="Calibri"/>
              </a:rPr>
              <a:t>This is what will be used for year 1 accreditation</a:t>
            </a:r>
            <a:endParaRPr>
              <a:latin typeface="Calibri"/>
              <a:ea typeface="Calibri"/>
              <a:cs typeface="Calibri"/>
              <a:sym typeface="Calibri"/>
            </a:endParaRPr>
          </a:p>
          <a:p>
            <a:pPr marL="457200" lvl="0" indent="0" algn="l" rtl="0">
              <a:lnSpc>
                <a:spcPct val="90000"/>
              </a:lnSpc>
              <a:spcBef>
                <a:spcPts val="1200"/>
              </a:spcBef>
              <a:spcAft>
                <a:spcPts val="0"/>
              </a:spcAft>
              <a:buSzPts val="1800"/>
              <a:buNone/>
            </a:pPr>
            <a:endParaRPr>
              <a:latin typeface="Calibri"/>
              <a:ea typeface="Calibri"/>
              <a:cs typeface="Calibri"/>
              <a:sym typeface="Calibri"/>
            </a:endParaRPr>
          </a:p>
          <a:p>
            <a:pPr marL="457200" lvl="0" indent="-342900" algn="l" rtl="0">
              <a:lnSpc>
                <a:spcPct val="90000"/>
              </a:lnSpc>
              <a:spcBef>
                <a:spcPts val="1200"/>
              </a:spcBef>
              <a:spcAft>
                <a:spcPts val="0"/>
              </a:spcAft>
              <a:buClr>
                <a:schemeClr val="dk1"/>
              </a:buClr>
              <a:buSzPts val="1800"/>
              <a:buFont typeface="Calibri"/>
              <a:buChar char="●"/>
            </a:pPr>
            <a:r>
              <a:rPr lang="en-US">
                <a:latin typeface="Calibri"/>
                <a:ea typeface="Calibri"/>
                <a:cs typeface="Calibri"/>
                <a:sym typeface="Calibri"/>
              </a:rPr>
              <a:t>Year 2 will look different and will be coming at a later date. </a:t>
            </a:r>
            <a:endParaRPr>
              <a:latin typeface="Calibri"/>
              <a:ea typeface="Calibri"/>
              <a:cs typeface="Calibri"/>
              <a:sym typeface="Calibri"/>
            </a:endParaRPr>
          </a:p>
          <a:p>
            <a:pPr marL="457200" lvl="0" indent="0" algn="l" rtl="0">
              <a:lnSpc>
                <a:spcPct val="90000"/>
              </a:lnSpc>
              <a:spcBef>
                <a:spcPts val="1200"/>
              </a:spcBef>
              <a:spcAft>
                <a:spcPts val="0"/>
              </a:spcAft>
              <a:buSzPts val="1800"/>
              <a:buNone/>
            </a:pPr>
            <a:endParaRPr>
              <a:latin typeface="Calibri"/>
              <a:ea typeface="Calibri"/>
              <a:cs typeface="Calibri"/>
              <a:sym typeface="Calibri"/>
            </a:endParaRPr>
          </a:p>
          <a:p>
            <a:pPr marL="457200" lvl="0" indent="-342900" algn="l" rtl="0">
              <a:lnSpc>
                <a:spcPct val="90000"/>
              </a:lnSpc>
              <a:spcBef>
                <a:spcPts val="1200"/>
              </a:spcBef>
              <a:spcAft>
                <a:spcPts val="0"/>
              </a:spcAft>
              <a:buClr>
                <a:schemeClr val="dk1"/>
              </a:buClr>
              <a:buSzPts val="1800"/>
              <a:buChar char="●"/>
            </a:pPr>
            <a:r>
              <a:rPr lang="en-US">
                <a:latin typeface="Calibri"/>
                <a:ea typeface="Calibri"/>
                <a:cs typeface="Calibri"/>
                <a:sym typeface="Calibri"/>
              </a:rPr>
              <a:t>Accreditation Process website for updates and guidance documents</a:t>
            </a:r>
            <a:r>
              <a:rPr lang="en-US"/>
              <a:t> </a:t>
            </a:r>
            <a:endParaRPr/>
          </a:p>
          <a:p>
            <a:pPr marL="0" lvl="0" indent="0" algn="l" rtl="0">
              <a:lnSpc>
                <a:spcPct val="90000"/>
              </a:lnSpc>
              <a:spcBef>
                <a:spcPts val="1200"/>
              </a:spcBef>
              <a:spcAft>
                <a:spcPts val="0"/>
              </a:spcAft>
              <a:buNone/>
            </a:pPr>
            <a:endParaRPr/>
          </a:p>
          <a:p>
            <a:pPr marL="0" lvl="0" indent="0" algn="l" rtl="0">
              <a:spcBef>
                <a:spcPts val="1200"/>
              </a:spcBef>
              <a:spcAft>
                <a:spcPts val="0"/>
              </a:spcAft>
              <a:buNone/>
            </a:pPr>
            <a:r>
              <a:rPr lang="en-US" sz="2100" u="sng">
                <a:solidFill>
                  <a:schemeClr val="accent4"/>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ISAP Template</a:t>
            </a:r>
            <a:endParaRPr sz="2100">
              <a:latin typeface="Calibri"/>
              <a:ea typeface="Calibri"/>
              <a:cs typeface="Calibri"/>
              <a:sym typeface="Calibri"/>
            </a:endParaRPr>
          </a:p>
          <a:p>
            <a:pPr marL="0" lvl="0" indent="0" algn="l" rtl="0">
              <a:spcBef>
                <a:spcPts val="1200"/>
              </a:spcBef>
              <a:spcAft>
                <a:spcPts val="0"/>
              </a:spcAft>
              <a:buNone/>
            </a:pPr>
            <a:r>
              <a:rPr lang="en-US" sz="2100" u="sng">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Criteria Reference Guide </a:t>
            </a:r>
            <a:endParaRPr/>
          </a:p>
        </p:txBody>
      </p:sp>
      <p:sp>
        <p:nvSpPr>
          <p:cNvPr id="532" name="Google Shape;532;g248bfcaf1fd_0_1141"/>
          <p:cNvSpPr txBox="1">
            <a:spLocks noGrp="1"/>
          </p:cNvSpPr>
          <p:nvPr>
            <p:ph type="sldNum" idx="12"/>
          </p:nvPr>
        </p:nvSpPr>
        <p:spPr>
          <a:xfrm>
            <a:off x="10837334" y="6470704"/>
            <a:ext cx="9738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en-US"/>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g297d8d30e7e_0_0"/>
          <p:cNvSpPr txBox="1">
            <a:spLocks noGrp="1"/>
          </p:cNvSpPr>
          <p:nvPr>
            <p:ph type="title"/>
          </p:nvPr>
        </p:nvSpPr>
        <p:spPr>
          <a:xfrm>
            <a:off x="850428" y="554141"/>
            <a:ext cx="9720000" cy="14997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SzPts val="1800"/>
              <a:buNone/>
            </a:pPr>
            <a:r>
              <a:rPr lang="en-US" sz="4600">
                <a:solidFill>
                  <a:srgbClr val="C12730"/>
                </a:solidFill>
                <a:latin typeface="Candara"/>
                <a:ea typeface="Candara"/>
                <a:cs typeface="Candara"/>
                <a:sym typeface="Candara"/>
              </a:rPr>
              <a:t>Student Performance</a:t>
            </a:r>
            <a:endParaRPr/>
          </a:p>
        </p:txBody>
      </p:sp>
      <p:sp>
        <p:nvSpPr>
          <p:cNvPr id="538" name="Google Shape;538;g297d8d30e7e_0_0"/>
          <p:cNvSpPr txBox="1">
            <a:spLocks noGrp="1"/>
          </p:cNvSpPr>
          <p:nvPr>
            <p:ph type="body" idx="1"/>
          </p:nvPr>
        </p:nvSpPr>
        <p:spPr>
          <a:xfrm>
            <a:off x="850428" y="1719875"/>
            <a:ext cx="9720000" cy="4023300"/>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None/>
            </a:pPr>
            <a:r>
              <a:rPr lang="en-US" sz="1700" b="1">
                <a:solidFill>
                  <a:srgbClr val="000000"/>
                </a:solidFill>
                <a:latin typeface="Calibri"/>
                <a:ea typeface="Calibri"/>
                <a:cs typeface="Calibri"/>
                <a:sym typeface="Calibri"/>
              </a:rPr>
              <a:t>Student Performance in ARM</a:t>
            </a:r>
            <a:endParaRPr sz="1700" b="1">
              <a:solidFill>
                <a:srgbClr val="000000"/>
              </a:solidFill>
              <a:latin typeface="Calibri"/>
              <a:ea typeface="Calibri"/>
              <a:cs typeface="Calibri"/>
              <a:sym typeface="Calibri"/>
            </a:endParaRPr>
          </a:p>
          <a:p>
            <a:pPr marL="457200" lvl="0" indent="-336550" algn="l" rtl="0">
              <a:lnSpc>
                <a:spcPct val="100000"/>
              </a:lnSpc>
              <a:spcBef>
                <a:spcPts val="0"/>
              </a:spcBef>
              <a:spcAft>
                <a:spcPts val="0"/>
              </a:spcAft>
              <a:buClr>
                <a:schemeClr val="dk1"/>
              </a:buClr>
              <a:buSzPts val="1700"/>
              <a:buFont typeface="Calibri"/>
              <a:buChar char="●"/>
            </a:pPr>
            <a:r>
              <a:rPr lang="en-US" sz="1700">
                <a:solidFill>
                  <a:srgbClr val="000000"/>
                </a:solidFill>
                <a:latin typeface="Calibri"/>
                <a:ea typeface="Calibri"/>
                <a:cs typeface="Calibri"/>
                <a:sym typeface="Calibri"/>
              </a:rPr>
              <a:t>defined in </a:t>
            </a:r>
            <a:r>
              <a:rPr lang="en-US" sz="1700" b="1" u="sng">
                <a:solidFill>
                  <a:srgbClr val="0000FF"/>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ARM 10.55.602(48)</a:t>
            </a:r>
            <a:r>
              <a:rPr lang="en-US" sz="1700" b="1">
                <a:solidFill>
                  <a:srgbClr val="000000"/>
                </a:solidFill>
                <a:latin typeface="Calibri"/>
                <a:ea typeface="Calibri"/>
                <a:cs typeface="Calibri"/>
                <a:sym typeface="Calibri"/>
              </a:rPr>
              <a:t> “...</a:t>
            </a:r>
            <a:r>
              <a:rPr lang="en-US" sz="1700">
                <a:solidFill>
                  <a:srgbClr val="000000"/>
                </a:solidFill>
                <a:latin typeface="Calibri"/>
                <a:ea typeface="Calibri"/>
                <a:cs typeface="Calibri"/>
                <a:sym typeface="Calibri"/>
              </a:rPr>
              <a:t>means the measurement of student performance and proficiency on annual state level summative assessments and graduation rates used to determine the accreditation status of a school.”</a:t>
            </a:r>
            <a:endParaRPr sz="1700">
              <a:solidFill>
                <a:srgbClr val="000000"/>
              </a:solidFill>
              <a:latin typeface="Calibri"/>
              <a:ea typeface="Calibri"/>
              <a:cs typeface="Calibri"/>
              <a:sym typeface="Calibri"/>
            </a:endParaRPr>
          </a:p>
          <a:p>
            <a:pPr marL="457200" lvl="0" indent="-336550" algn="l" rtl="0">
              <a:lnSpc>
                <a:spcPct val="100000"/>
              </a:lnSpc>
              <a:spcBef>
                <a:spcPts val="0"/>
              </a:spcBef>
              <a:spcAft>
                <a:spcPts val="0"/>
              </a:spcAft>
              <a:buClr>
                <a:schemeClr val="dk1"/>
              </a:buClr>
              <a:buSzPts val="1700"/>
              <a:buFont typeface="Calibri"/>
              <a:buChar char="●"/>
            </a:pPr>
            <a:r>
              <a:rPr lang="en-US" sz="1700" b="1" u="sng">
                <a:solidFill>
                  <a:srgbClr val="0000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ARM 10.55.606(3)</a:t>
            </a:r>
            <a:r>
              <a:rPr lang="en-US" sz="1700">
                <a:solidFill>
                  <a:srgbClr val="000000"/>
                </a:solidFill>
                <a:latin typeface="Calibri"/>
                <a:ea typeface="Calibri"/>
                <a:cs typeface="Calibri"/>
                <a:sym typeface="Calibri"/>
              </a:rPr>
              <a:t> “Student performance standards are comprised of measures required under </a:t>
            </a:r>
            <a:r>
              <a:rPr lang="en-US" sz="1700" b="1" u="sng">
                <a:solidFill>
                  <a:srgbClr val="0000FF"/>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ARM 10.56.101(3)</a:t>
            </a:r>
            <a:r>
              <a:rPr lang="en-US" sz="1700">
                <a:solidFill>
                  <a:srgbClr val="000000"/>
                </a:solidFill>
                <a:latin typeface="Calibri"/>
                <a:ea typeface="Calibri"/>
                <a:cs typeface="Calibri"/>
                <a:sym typeface="Calibri"/>
              </a:rPr>
              <a:t> and other measures described in the state accountability system, defined in </a:t>
            </a:r>
            <a:r>
              <a:rPr lang="en-US" sz="1700" b="1" u="sng">
                <a:solidFill>
                  <a:srgbClr val="0000FF"/>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ARM 10.55.602</a:t>
            </a:r>
            <a:r>
              <a:rPr lang="en-US" sz="1700">
                <a:solidFill>
                  <a:srgbClr val="000000"/>
                </a:solidFill>
                <a:latin typeface="Calibri"/>
                <a:ea typeface="Calibri"/>
                <a:cs typeface="Calibri"/>
                <a:sym typeface="Calibri"/>
              </a:rPr>
              <a:t>, recommended by the state superintendent and approved by the Board of Public Education.”</a:t>
            </a:r>
            <a:endParaRPr sz="1700">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r>
              <a:rPr lang="en-US" sz="1800" b="1">
                <a:solidFill>
                  <a:srgbClr val="000000"/>
                </a:solidFill>
                <a:latin typeface="Calibri"/>
                <a:ea typeface="Calibri"/>
                <a:cs typeface="Calibri"/>
                <a:sym typeface="Calibri"/>
              </a:rPr>
              <a:t>PK-2 Assurances only</a:t>
            </a:r>
            <a:endParaRPr sz="1800" b="1">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endParaRPr sz="1800" b="1">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r>
              <a:rPr lang="en-US" sz="1800" b="1" u="sng">
                <a:solidFill>
                  <a:srgbClr val="0000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10.55.606(4)</a:t>
            </a:r>
            <a:r>
              <a:rPr lang="en-US" sz="1800">
                <a:solidFill>
                  <a:srgbClr val="000000"/>
                </a:solidFill>
                <a:latin typeface="Calibri"/>
                <a:ea typeface="Calibri"/>
                <a:cs typeface="Calibri"/>
                <a:sym typeface="Calibri"/>
              </a:rPr>
              <a:t> “For schools with only combinations of grades PK-2, only the assurance standards shall be used to determine accreditation status, pursuant to </a:t>
            </a:r>
            <a:r>
              <a:rPr lang="en-US" sz="1800" b="1" u="sng">
                <a:solidFill>
                  <a:srgbClr val="0000FF"/>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ARM 10.55.605</a:t>
            </a:r>
            <a:r>
              <a:rPr lang="en-US" sz="1800">
                <a:solidFill>
                  <a:srgbClr val="000000"/>
                </a:solidFill>
                <a:latin typeface="Calibri"/>
                <a:ea typeface="Calibri"/>
                <a:cs typeface="Calibri"/>
                <a:sym typeface="Calibri"/>
              </a:rPr>
              <a:t> Categories of Accreditation.”</a:t>
            </a:r>
            <a:endParaRPr sz="1800">
              <a:solidFill>
                <a:srgbClr val="000000"/>
              </a:solidFill>
              <a:latin typeface="Calibri"/>
              <a:ea typeface="Calibri"/>
              <a:cs typeface="Calibri"/>
              <a:sym typeface="Calibri"/>
            </a:endParaRPr>
          </a:p>
          <a:p>
            <a:pPr marL="0" lvl="0" indent="457200" algn="l" rtl="0">
              <a:lnSpc>
                <a:spcPct val="100000"/>
              </a:lnSpc>
              <a:spcBef>
                <a:spcPts val="0"/>
              </a:spcBef>
              <a:spcAft>
                <a:spcPts val="0"/>
              </a:spcAft>
              <a:buNone/>
            </a:pPr>
            <a:endParaRPr sz="2900">
              <a:latin typeface="Calibri"/>
              <a:ea typeface="Calibri"/>
              <a:cs typeface="Calibri"/>
              <a:sym typeface="Calibri"/>
            </a:endParaRPr>
          </a:p>
        </p:txBody>
      </p:sp>
      <p:sp>
        <p:nvSpPr>
          <p:cNvPr id="539" name="Google Shape;539;g297d8d30e7e_0_0"/>
          <p:cNvSpPr txBox="1">
            <a:spLocks noGrp="1"/>
          </p:cNvSpPr>
          <p:nvPr>
            <p:ph type="sldNum" idx="12"/>
          </p:nvPr>
        </p:nvSpPr>
        <p:spPr>
          <a:xfrm>
            <a:off x="10837334" y="6470704"/>
            <a:ext cx="9738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en-US"/>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g248bfcaf1fd_0_334"/>
          <p:cNvSpPr txBox="1">
            <a:spLocks noGrp="1"/>
          </p:cNvSpPr>
          <p:nvPr>
            <p:ph type="title"/>
          </p:nvPr>
        </p:nvSpPr>
        <p:spPr>
          <a:xfrm>
            <a:off x="907968" y="725590"/>
            <a:ext cx="10292400" cy="952500"/>
          </a:xfrm>
          <a:prstGeom prst="rect">
            <a:avLst/>
          </a:prstGeom>
          <a:noFill/>
          <a:ln>
            <a:noFill/>
          </a:ln>
        </p:spPr>
        <p:txBody>
          <a:bodyPr spcFirstLastPara="1" wrap="square" lIns="117825" tIns="58900" rIns="117825" bIns="58900" anchor="ctr" anchorCtr="0">
            <a:noAutofit/>
          </a:bodyPr>
          <a:lstStyle/>
          <a:p>
            <a:pPr marL="0" lvl="0" indent="0" algn="l" rtl="0">
              <a:lnSpc>
                <a:spcPct val="100000"/>
              </a:lnSpc>
              <a:spcBef>
                <a:spcPts val="0"/>
              </a:spcBef>
              <a:spcAft>
                <a:spcPts val="0"/>
              </a:spcAft>
              <a:buSzPts val="1800"/>
              <a:buNone/>
            </a:pPr>
            <a:r>
              <a:rPr lang="en-US" sz="4600" b="1">
                <a:solidFill>
                  <a:srgbClr val="C12730"/>
                </a:solidFill>
                <a:latin typeface="Candara"/>
                <a:ea typeface="Candara"/>
                <a:cs typeface="Candara"/>
                <a:sym typeface="Candara"/>
              </a:rPr>
              <a:t>Welcome/Introductions</a:t>
            </a:r>
            <a:endParaRPr sz="4600" b="1">
              <a:solidFill>
                <a:srgbClr val="C12730"/>
              </a:solidFill>
              <a:latin typeface="Candara"/>
              <a:ea typeface="Candara"/>
              <a:cs typeface="Candara"/>
              <a:sym typeface="Candara"/>
            </a:endParaRPr>
          </a:p>
        </p:txBody>
      </p:sp>
      <p:pic>
        <p:nvPicPr>
          <p:cNvPr id="254" name="Google Shape;254;g248bfcaf1fd_0_334" descr="A picture containing person&#10;&#10;Description automatically generated"/>
          <p:cNvPicPr preferRelativeResize="0"/>
          <p:nvPr/>
        </p:nvPicPr>
        <p:blipFill rotWithShape="1">
          <a:blip r:embed="rId3">
            <a:alphaModFix/>
          </a:blip>
          <a:srcRect/>
          <a:stretch/>
        </p:blipFill>
        <p:spPr>
          <a:xfrm>
            <a:off x="1054915" y="1751194"/>
            <a:ext cx="1874403" cy="2678519"/>
          </a:xfrm>
          <a:prstGeom prst="rect">
            <a:avLst/>
          </a:prstGeom>
          <a:noFill/>
          <a:ln>
            <a:noFill/>
          </a:ln>
        </p:spPr>
      </p:pic>
      <p:pic>
        <p:nvPicPr>
          <p:cNvPr id="255" name="Google Shape;255;g248bfcaf1fd_0_334" descr="Ellery Bresler"/>
          <p:cNvPicPr preferRelativeResize="0"/>
          <p:nvPr/>
        </p:nvPicPr>
        <p:blipFill rotWithShape="1">
          <a:blip r:embed="rId4">
            <a:alphaModFix/>
          </a:blip>
          <a:srcRect/>
          <a:stretch/>
        </p:blipFill>
        <p:spPr>
          <a:xfrm>
            <a:off x="4834624" y="1751194"/>
            <a:ext cx="1918280" cy="2678520"/>
          </a:xfrm>
          <a:prstGeom prst="rect">
            <a:avLst/>
          </a:prstGeom>
          <a:noFill/>
          <a:ln>
            <a:noFill/>
          </a:ln>
        </p:spPr>
      </p:pic>
      <p:sp>
        <p:nvSpPr>
          <p:cNvPr id="256" name="Google Shape;256;g248bfcaf1fd_0_334"/>
          <p:cNvSpPr txBox="1"/>
          <p:nvPr/>
        </p:nvSpPr>
        <p:spPr>
          <a:xfrm>
            <a:off x="105469" y="4429726"/>
            <a:ext cx="3671700" cy="1304100"/>
          </a:xfrm>
          <a:prstGeom prst="rect">
            <a:avLst/>
          </a:prstGeom>
          <a:noFill/>
          <a:ln>
            <a:noFill/>
          </a:ln>
        </p:spPr>
        <p:txBody>
          <a:bodyPr spcFirstLastPara="1" wrap="square" lIns="117825" tIns="58900" rIns="117825" bIns="58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555555"/>
                </a:solidFill>
                <a:latin typeface="Calibri"/>
                <a:ea typeface="Calibri"/>
                <a:cs typeface="Calibri"/>
                <a:sym typeface="Calibri"/>
              </a:rPr>
              <a:t> </a:t>
            </a:r>
            <a:r>
              <a:rPr lang="en-US" sz="1800" b="1" i="0" u="sng" strike="noStrike" cap="none">
                <a:solidFill>
                  <a:srgbClr val="22222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Crystal Andrews</a:t>
            </a:r>
            <a:endParaRPr sz="1800" b="0" i="0" u="none" strike="noStrike" cap="none">
              <a:solidFill>
                <a:srgbClr val="555555"/>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111111"/>
                </a:solidFill>
                <a:latin typeface="Calibri"/>
                <a:ea typeface="Calibri"/>
                <a:cs typeface="Calibri"/>
                <a:sym typeface="Calibri"/>
              </a:rPr>
              <a:t>Director of Accreditation, Educator Preparation Programs, &amp; Licensure</a:t>
            </a:r>
            <a:endParaRPr sz="1800" b="0" i="0" u="none" strike="noStrike" cap="none">
              <a:solidFill>
                <a:srgbClr val="11111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Arial"/>
              <a:ea typeface="Arial"/>
              <a:cs typeface="Arial"/>
              <a:sym typeface="Arial"/>
            </a:endParaRPr>
          </a:p>
        </p:txBody>
      </p:sp>
      <p:sp>
        <p:nvSpPr>
          <p:cNvPr id="257" name="Google Shape;257;g248bfcaf1fd_0_334"/>
          <p:cNvSpPr txBox="1"/>
          <p:nvPr/>
        </p:nvSpPr>
        <p:spPr>
          <a:xfrm>
            <a:off x="3957910" y="4429720"/>
            <a:ext cx="3671700" cy="1304100"/>
          </a:xfrm>
          <a:prstGeom prst="rect">
            <a:avLst/>
          </a:prstGeom>
          <a:noFill/>
          <a:ln>
            <a:noFill/>
          </a:ln>
        </p:spPr>
        <p:txBody>
          <a:bodyPr spcFirstLastPara="1" wrap="square" lIns="117825" tIns="58900" rIns="117825" bIns="58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sng"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Ellery Bresler</a:t>
            </a:r>
            <a:endParaRPr sz="18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111111"/>
                </a:solidFill>
                <a:latin typeface="Calibri"/>
                <a:ea typeface="Calibri"/>
                <a:cs typeface="Calibri"/>
                <a:sym typeface="Calibri"/>
              </a:rPr>
              <a:t>Accreditation</a:t>
            </a:r>
            <a:br>
              <a:rPr lang="en-US" sz="1800" b="0" i="0" u="none" strike="noStrike" cap="none">
                <a:solidFill>
                  <a:srgbClr val="111111"/>
                </a:solidFill>
                <a:latin typeface="Calibri"/>
                <a:ea typeface="Calibri"/>
                <a:cs typeface="Calibri"/>
                <a:sym typeface="Calibri"/>
              </a:rPr>
            </a:br>
            <a:r>
              <a:rPr lang="en-US" sz="1800" b="0" i="0" u="none" strike="noStrike" cap="none">
                <a:solidFill>
                  <a:srgbClr val="111111"/>
                </a:solidFill>
                <a:latin typeface="Calibri"/>
                <a:ea typeface="Calibri"/>
                <a:cs typeface="Calibri"/>
                <a:sym typeface="Calibri"/>
              </a:rPr>
              <a:t>Specialist</a:t>
            </a:r>
            <a:endParaRPr sz="1800" b="0" i="0" u="none" strike="noStrike" cap="none">
              <a:solidFill>
                <a:srgbClr val="11111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Arial"/>
              <a:ea typeface="Arial"/>
              <a:cs typeface="Arial"/>
              <a:sym typeface="Arial"/>
            </a:endParaRPr>
          </a:p>
        </p:txBody>
      </p:sp>
      <p:sp>
        <p:nvSpPr>
          <p:cNvPr id="258" name="Google Shape;258;g248bfcaf1fd_0_334"/>
          <p:cNvSpPr txBox="1"/>
          <p:nvPr/>
        </p:nvSpPr>
        <p:spPr>
          <a:xfrm>
            <a:off x="7810356" y="4429720"/>
            <a:ext cx="3671700" cy="1304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17825" tIns="58900" rIns="117825" bIns="58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sng" strike="noStrike" cap="none">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Michelle Price</a:t>
            </a:r>
            <a:endParaRPr sz="18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111111"/>
                </a:solidFill>
                <a:latin typeface="Calibri"/>
                <a:ea typeface="Calibri"/>
                <a:cs typeface="Calibri"/>
                <a:sym typeface="Calibri"/>
              </a:rPr>
              <a:t>Accreditation</a:t>
            </a:r>
            <a:br>
              <a:rPr lang="en-US" sz="1800" b="0" i="0" u="none" strike="noStrike" cap="none">
                <a:solidFill>
                  <a:srgbClr val="111111"/>
                </a:solidFill>
                <a:latin typeface="Calibri"/>
                <a:ea typeface="Calibri"/>
                <a:cs typeface="Calibri"/>
                <a:sym typeface="Calibri"/>
              </a:rPr>
            </a:br>
            <a:r>
              <a:rPr lang="en-US" sz="1800" b="0" i="0" u="none" strike="noStrike" cap="none">
                <a:solidFill>
                  <a:srgbClr val="111111"/>
                </a:solidFill>
                <a:latin typeface="Calibri"/>
                <a:ea typeface="Calibri"/>
                <a:cs typeface="Calibri"/>
                <a:sym typeface="Calibri"/>
              </a:rPr>
              <a:t>Specialist</a:t>
            </a:r>
            <a:endParaRPr sz="1800" b="0" i="0" u="none" strike="noStrike" cap="none">
              <a:solidFill>
                <a:srgbClr val="11111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Arial"/>
              <a:ea typeface="Arial"/>
              <a:cs typeface="Arial"/>
              <a:sym typeface="Arial"/>
            </a:endParaRPr>
          </a:p>
        </p:txBody>
      </p:sp>
      <p:pic>
        <p:nvPicPr>
          <p:cNvPr id="259" name="Google Shape;259;g248bfcaf1fd_0_334">
            <a:extLs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8708992" y="1749197"/>
            <a:ext cx="1874400" cy="2682531"/>
          </a:xfrm>
          <a:prstGeom prst="rect">
            <a:avLst/>
          </a:prstGeom>
          <a:noFill/>
          <a:ln>
            <a:noFill/>
          </a:ln>
        </p:spPr>
      </p:pic>
      <p:sp>
        <p:nvSpPr>
          <p:cNvPr id="260" name="Google Shape;260;g248bfcaf1fd_0_334"/>
          <p:cNvSpPr txBox="1">
            <a:spLocks noGrp="1"/>
          </p:cNvSpPr>
          <p:nvPr>
            <p:ph type="sldNum" idx="12"/>
          </p:nvPr>
        </p:nvSpPr>
        <p:spPr>
          <a:xfrm>
            <a:off x="10837334" y="6470704"/>
            <a:ext cx="9738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g298ccc3aef2_0_6"/>
          <p:cNvSpPr txBox="1">
            <a:spLocks noGrp="1"/>
          </p:cNvSpPr>
          <p:nvPr>
            <p:ph type="title"/>
          </p:nvPr>
        </p:nvSpPr>
        <p:spPr>
          <a:xfrm>
            <a:off x="850428" y="252366"/>
            <a:ext cx="9720000" cy="14997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SzPts val="1800"/>
              <a:buNone/>
            </a:pPr>
            <a:r>
              <a:rPr lang="en-US" sz="4600">
                <a:solidFill>
                  <a:srgbClr val="C12730"/>
                </a:solidFill>
                <a:latin typeface="Candara"/>
                <a:ea typeface="Candara"/>
                <a:cs typeface="Candara"/>
                <a:sym typeface="Candara"/>
              </a:rPr>
              <a:t>Student Performance: Math &amp; ELA</a:t>
            </a:r>
            <a:r>
              <a:rPr lang="en-US"/>
              <a:t> 	</a:t>
            </a:r>
            <a:endParaRPr/>
          </a:p>
        </p:txBody>
      </p:sp>
      <p:sp>
        <p:nvSpPr>
          <p:cNvPr id="545" name="Google Shape;545;g298ccc3aef2_0_6"/>
          <p:cNvSpPr txBox="1">
            <a:spLocks noGrp="1"/>
          </p:cNvSpPr>
          <p:nvPr>
            <p:ph type="body" idx="1"/>
          </p:nvPr>
        </p:nvSpPr>
        <p:spPr>
          <a:xfrm>
            <a:off x="812700" y="1256875"/>
            <a:ext cx="9720000" cy="5138400"/>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None/>
            </a:pPr>
            <a:r>
              <a:rPr lang="en-US" sz="1700" b="1">
                <a:solidFill>
                  <a:srgbClr val="000000"/>
                </a:solidFill>
                <a:latin typeface="Calibri"/>
                <a:ea typeface="Calibri"/>
                <a:cs typeface="Calibri"/>
                <a:sym typeface="Calibri"/>
              </a:rPr>
              <a:t>Criteria Reference Guide Part A (Math) and B (ELA):</a:t>
            </a:r>
            <a:endParaRPr sz="1700" b="1">
              <a:solidFill>
                <a:srgbClr val="000000"/>
              </a:solidFill>
              <a:latin typeface="Calibri"/>
              <a:ea typeface="Calibri"/>
              <a:cs typeface="Calibri"/>
              <a:sym typeface="Calibri"/>
            </a:endParaRPr>
          </a:p>
          <a:p>
            <a:pPr marL="457200" lvl="0" indent="-336550" algn="l" rtl="0">
              <a:lnSpc>
                <a:spcPct val="100000"/>
              </a:lnSpc>
              <a:spcBef>
                <a:spcPts val="0"/>
              </a:spcBef>
              <a:spcAft>
                <a:spcPts val="0"/>
              </a:spcAft>
              <a:buClr>
                <a:srgbClr val="000000"/>
              </a:buClr>
              <a:buSzPts val="1700"/>
              <a:buFont typeface="Calibri"/>
              <a:buChar char="●"/>
            </a:pPr>
            <a:r>
              <a:rPr lang="en-US" sz="1700" b="1">
                <a:solidFill>
                  <a:srgbClr val="000000"/>
                </a:solidFill>
                <a:latin typeface="Calibri"/>
                <a:ea typeface="Calibri"/>
                <a:cs typeface="Calibri"/>
                <a:sym typeface="Calibri"/>
              </a:rPr>
              <a:t>Regular - </a:t>
            </a:r>
            <a:r>
              <a:rPr lang="en-US" sz="1700">
                <a:solidFill>
                  <a:srgbClr val="000000"/>
                </a:solidFill>
                <a:latin typeface="Calibri"/>
                <a:ea typeface="Calibri"/>
                <a:cs typeface="Calibri"/>
                <a:sym typeface="Calibri"/>
              </a:rPr>
              <a:t>School has provided </a:t>
            </a:r>
            <a:r>
              <a:rPr lang="en-US" sz="1700" b="1">
                <a:solidFill>
                  <a:srgbClr val="000000"/>
                </a:solidFill>
                <a:latin typeface="Calibri"/>
                <a:ea typeface="Calibri"/>
                <a:cs typeface="Calibri"/>
                <a:sym typeface="Calibri"/>
              </a:rPr>
              <a:t>strong</a:t>
            </a:r>
            <a:r>
              <a:rPr lang="en-US" sz="1700">
                <a:solidFill>
                  <a:srgbClr val="000000"/>
                </a:solidFill>
                <a:latin typeface="Calibri"/>
                <a:ea typeface="Calibri"/>
                <a:cs typeface="Calibri"/>
                <a:sym typeface="Calibri"/>
              </a:rPr>
              <a:t> evidence of the use of 1 or more well designed measurements for student learning and evidence that data generated from tool is used to improve teaching and learning. The data from the tool shows an increase in achievement.</a:t>
            </a:r>
            <a:endParaRPr sz="1700">
              <a:solidFill>
                <a:srgbClr val="000000"/>
              </a:solidFill>
              <a:latin typeface="Calibri"/>
              <a:ea typeface="Calibri"/>
              <a:cs typeface="Calibri"/>
              <a:sym typeface="Calibri"/>
            </a:endParaRPr>
          </a:p>
          <a:p>
            <a:pPr marL="457200" lvl="0" indent="-336550" algn="l" rtl="0">
              <a:lnSpc>
                <a:spcPct val="100000"/>
              </a:lnSpc>
              <a:spcBef>
                <a:spcPts val="0"/>
              </a:spcBef>
              <a:spcAft>
                <a:spcPts val="0"/>
              </a:spcAft>
              <a:buClr>
                <a:srgbClr val="000000"/>
              </a:buClr>
              <a:buSzPts val="1700"/>
              <a:buFont typeface="Calibri"/>
              <a:buChar char="●"/>
            </a:pPr>
            <a:r>
              <a:rPr lang="en-US" sz="1700" b="1">
                <a:solidFill>
                  <a:srgbClr val="000000"/>
                </a:solidFill>
                <a:latin typeface="Calibri"/>
                <a:ea typeface="Calibri"/>
                <a:cs typeface="Calibri"/>
                <a:sym typeface="Calibri"/>
              </a:rPr>
              <a:t>Regular with Minor Deviations - </a:t>
            </a:r>
            <a:r>
              <a:rPr lang="en-US" sz="1700">
                <a:solidFill>
                  <a:srgbClr val="000000"/>
                </a:solidFill>
                <a:latin typeface="Calibri"/>
                <a:ea typeface="Calibri"/>
                <a:cs typeface="Calibri"/>
                <a:sym typeface="Calibri"/>
              </a:rPr>
              <a:t>School has provided </a:t>
            </a:r>
            <a:r>
              <a:rPr lang="en-US" sz="1700" b="1">
                <a:solidFill>
                  <a:srgbClr val="000000"/>
                </a:solidFill>
                <a:latin typeface="Calibri"/>
                <a:ea typeface="Calibri"/>
                <a:cs typeface="Calibri"/>
                <a:sym typeface="Calibri"/>
              </a:rPr>
              <a:t>moderate</a:t>
            </a:r>
            <a:r>
              <a:rPr lang="en-US" sz="1700">
                <a:solidFill>
                  <a:srgbClr val="000000"/>
                </a:solidFill>
                <a:latin typeface="Calibri"/>
                <a:ea typeface="Calibri"/>
                <a:cs typeface="Calibri"/>
                <a:sym typeface="Calibri"/>
              </a:rPr>
              <a:t> evidence of the use of 1 or more valid and reliable measurements for student learning. The data from the tool shows an increase in achievement.</a:t>
            </a:r>
            <a:endParaRPr sz="1700">
              <a:solidFill>
                <a:srgbClr val="000000"/>
              </a:solidFill>
              <a:latin typeface="Calibri"/>
              <a:ea typeface="Calibri"/>
              <a:cs typeface="Calibri"/>
              <a:sym typeface="Calibri"/>
            </a:endParaRPr>
          </a:p>
          <a:p>
            <a:pPr marL="457200" lvl="0" indent="-336550" algn="l" rtl="0">
              <a:lnSpc>
                <a:spcPct val="100000"/>
              </a:lnSpc>
              <a:spcBef>
                <a:spcPts val="0"/>
              </a:spcBef>
              <a:spcAft>
                <a:spcPts val="0"/>
              </a:spcAft>
              <a:buClr>
                <a:srgbClr val="000000"/>
              </a:buClr>
              <a:buSzPts val="1700"/>
              <a:buFont typeface="Calibri"/>
              <a:buChar char="●"/>
            </a:pPr>
            <a:r>
              <a:rPr lang="en-US" sz="1700" b="1">
                <a:solidFill>
                  <a:srgbClr val="000000"/>
                </a:solidFill>
                <a:latin typeface="Calibri"/>
                <a:ea typeface="Calibri"/>
                <a:cs typeface="Calibri"/>
                <a:sym typeface="Calibri"/>
              </a:rPr>
              <a:t>Advice - </a:t>
            </a:r>
            <a:r>
              <a:rPr lang="en-US" sz="1700">
                <a:solidFill>
                  <a:srgbClr val="000000"/>
                </a:solidFill>
                <a:latin typeface="Calibri"/>
                <a:ea typeface="Calibri"/>
                <a:cs typeface="Calibri"/>
                <a:sym typeface="Calibri"/>
              </a:rPr>
              <a:t>School has provided </a:t>
            </a:r>
            <a:r>
              <a:rPr lang="en-US" sz="1700" b="1">
                <a:solidFill>
                  <a:srgbClr val="000000"/>
                </a:solidFill>
                <a:latin typeface="Calibri"/>
                <a:ea typeface="Calibri"/>
                <a:cs typeface="Calibri"/>
                <a:sym typeface="Calibri"/>
              </a:rPr>
              <a:t>limited</a:t>
            </a:r>
            <a:r>
              <a:rPr lang="en-US" sz="1700">
                <a:solidFill>
                  <a:srgbClr val="000000"/>
                </a:solidFill>
                <a:latin typeface="Calibri"/>
                <a:ea typeface="Calibri"/>
                <a:cs typeface="Calibri"/>
                <a:sym typeface="Calibri"/>
              </a:rPr>
              <a:t> evidence of the use of 1 or more valid and reliable measurements for student learning. The data from the tool does not show an increase in achievement.</a:t>
            </a:r>
            <a:endParaRPr sz="1700">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r>
              <a:rPr lang="en-US" sz="1700" b="1">
                <a:solidFill>
                  <a:srgbClr val="000000"/>
                </a:solidFill>
                <a:latin typeface="Calibri"/>
                <a:ea typeface="Calibri"/>
                <a:cs typeface="Calibri"/>
                <a:sym typeface="Calibri"/>
              </a:rPr>
              <a:t>Evidence:</a:t>
            </a:r>
            <a:endParaRPr sz="1700" b="1">
              <a:solidFill>
                <a:srgbClr val="000000"/>
              </a:solidFill>
              <a:latin typeface="Calibri"/>
              <a:ea typeface="Calibri"/>
              <a:cs typeface="Calibri"/>
              <a:sym typeface="Calibri"/>
            </a:endParaRPr>
          </a:p>
          <a:p>
            <a:pPr marL="457200" lvl="0" indent="-336550" algn="l" rtl="0">
              <a:lnSpc>
                <a:spcPct val="100000"/>
              </a:lnSpc>
              <a:spcBef>
                <a:spcPts val="0"/>
              </a:spcBef>
              <a:spcAft>
                <a:spcPts val="0"/>
              </a:spcAft>
              <a:buClr>
                <a:srgbClr val="000000"/>
              </a:buClr>
              <a:buSzPts val="1700"/>
              <a:buFont typeface="Calibri"/>
              <a:buChar char="●"/>
            </a:pPr>
            <a:r>
              <a:rPr lang="en-US" sz="1700" b="1">
                <a:solidFill>
                  <a:srgbClr val="000000"/>
                </a:solidFill>
                <a:latin typeface="Calibri"/>
                <a:ea typeface="Calibri"/>
                <a:cs typeface="Calibri"/>
                <a:sym typeface="Calibri"/>
              </a:rPr>
              <a:t>Strong - </a:t>
            </a:r>
            <a:r>
              <a:rPr lang="en-US" sz="1700">
                <a:solidFill>
                  <a:srgbClr val="000000"/>
                </a:solidFill>
                <a:latin typeface="Calibri"/>
                <a:ea typeface="Calibri"/>
                <a:cs typeface="Calibri"/>
                <a:sym typeface="Calibri"/>
              </a:rPr>
              <a:t>Evidence of a valid and reliable measurement tool used. The data generated from the tool is used to improve teaching and learning and demonstrates an increase in student learning progression, growth, or proficiency with overall group performance.</a:t>
            </a:r>
            <a:endParaRPr sz="1700">
              <a:solidFill>
                <a:srgbClr val="000000"/>
              </a:solidFill>
              <a:latin typeface="Calibri"/>
              <a:ea typeface="Calibri"/>
              <a:cs typeface="Calibri"/>
              <a:sym typeface="Calibri"/>
            </a:endParaRPr>
          </a:p>
          <a:p>
            <a:pPr marL="457200" lvl="0" indent="-336550" algn="l" rtl="0">
              <a:lnSpc>
                <a:spcPct val="100000"/>
              </a:lnSpc>
              <a:spcBef>
                <a:spcPts val="0"/>
              </a:spcBef>
              <a:spcAft>
                <a:spcPts val="0"/>
              </a:spcAft>
              <a:buClr>
                <a:srgbClr val="000000"/>
              </a:buClr>
              <a:buSzPts val="1700"/>
              <a:buFont typeface="Calibri"/>
              <a:buChar char="●"/>
            </a:pPr>
            <a:r>
              <a:rPr lang="en-US" sz="1700" b="1">
                <a:solidFill>
                  <a:srgbClr val="000000"/>
                </a:solidFill>
                <a:latin typeface="Calibri"/>
                <a:ea typeface="Calibri"/>
                <a:cs typeface="Calibri"/>
                <a:sym typeface="Calibri"/>
              </a:rPr>
              <a:t>Moderate -</a:t>
            </a:r>
            <a:r>
              <a:rPr lang="en-US" sz="1700">
                <a:solidFill>
                  <a:srgbClr val="000000"/>
                </a:solidFill>
                <a:latin typeface="Calibri"/>
                <a:ea typeface="Calibri"/>
                <a:cs typeface="Calibri"/>
                <a:sym typeface="Calibri"/>
              </a:rPr>
              <a:t> Evidence of a valid and reliable measurement but no evidence on how the measurement tool is used to improve teaching and learning. Data provided demonstrates an increase in student learning progression, growth, or proficiency.</a:t>
            </a:r>
            <a:endParaRPr sz="1700">
              <a:solidFill>
                <a:srgbClr val="000000"/>
              </a:solidFill>
              <a:latin typeface="Calibri"/>
              <a:ea typeface="Calibri"/>
              <a:cs typeface="Calibri"/>
              <a:sym typeface="Calibri"/>
            </a:endParaRPr>
          </a:p>
          <a:p>
            <a:pPr marL="457200" lvl="0" indent="-336550" algn="l" rtl="0">
              <a:lnSpc>
                <a:spcPct val="100000"/>
              </a:lnSpc>
              <a:spcBef>
                <a:spcPts val="0"/>
              </a:spcBef>
              <a:spcAft>
                <a:spcPts val="0"/>
              </a:spcAft>
              <a:buClr>
                <a:srgbClr val="000000"/>
              </a:buClr>
              <a:buSzPts val="1700"/>
              <a:buFont typeface="Calibri"/>
              <a:buChar char="●"/>
            </a:pPr>
            <a:r>
              <a:rPr lang="en-US" sz="1700" b="1">
                <a:solidFill>
                  <a:srgbClr val="000000"/>
                </a:solidFill>
                <a:latin typeface="Calibri"/>
                <a:ea typeface="Calibri"/>
                <a:cs typeface="Calibri"/>
                <a:sym typeface="Calibri"/>
              </a:rPr>
              <a:t>Limited -</a:t>
            </a:r>
            <a:r>
              <a:rPr lang="en-US" sz="1700">
                <a:solidFill>
                  <a:srgbClr val="000000"/>
                </a:solidFill>
                <a:latin typeface="Calibri"/>
                <a:ea typeface="Calibri"/>
                <a:cs typeface="Calibri"/>
                <a:sym typeface="Calibri"/>
              </a:rPr>
              <a:t> Evidence of a valid and reliable measurement tool used but no evidence on how the data generated from the tool is used to improve teaching or learning or that data provided demonstrates an increase in student learning progression, growth, or proficiency with overall group performance data.</a:t>
            </a:r>
            <a:endParaRPr sz="1700">
              <a:solidFill>
                <a:srgbClr val="000000"/>
              </a:solidFill>
              <a:latin typeface="Calibri"/>
              <a:ea typeface="Calibri"/>
              <a:cs typeface="Calibri"/>
              <a:sym typeface="Calibri"/>
            </a:endParaRPr>
          </a:p>
        </p:txBody>
      </p:sp>
      <p:sp>
        <p:nvSpPr>
          <p:cNvPr id="546" name="Google Shape;546;g298ccc3aef2_0_6"/>
          <p:cNvSpPr txBox="1">
            <a:spLocks noGrp="1"/>
          </p:cNvSpPr>
          <p:nvPr>
            <p:ph type="sldNum" idx="12"/>
          </p:nvPr>
        </p:nvSpPr>
        <p:spPr>
          <a:xfrm>
            <a:off x="10837334" y="6470704"/>
            <a:ext cx="9738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g298ccc3aef2_0_20"/>
          <p:cNvSpPr txBox="1">
            <a:spLocks noGrp="1"/>
          </p:cNvSpPr>
          <p:nvPr>
            <p:ph type="title"/>
          </p:nvPr>
        </p:nvSpPr>
        <p:spPr>
          <a:xfrm>
            <a:off x="1552078" y="120716"/>
            <a:ext cx="9720000" cy="14997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SzPts val="1800"/>
              <a:buNone/>
            </a:pPr>
            <a:r>
              <a:rPr lang="en-US" sz="4600" dirty="0">
                <a:solidFill>
                  <a:srgbClr val="C12730"/>
                </a:solidFill>
                <a:latin typeface="Candara"/>
                <a:ea typeface="Candara"/>
                <a:cs typeface="Candara"/>
                <a:sym typeface="Candara"/>
              </a:rPr>
              <a:t>Student Performance: Math &amp; ELA</a:t>
            </a:r>
            <a:r>
              <a:rPr lang="en-US" dirty="0"/>
              <a:t> 	</a:t>
            </a:r>
            <a:endParaRPr dirty="0"/>
          </a:p>
        </p:txBody>
      </p:sp>
      <p:sp>
        <p:nvSpPr>
          <p:cNvPr id="554" name="Google Shape;554;g298ccc3aef2_0_20"/>
          <p:cNvSpPr txBox="1"/>
          <p:nvPr/>
        </p:nvSpPr>
        <p:spPr>
          <a:xfrm>
            <a:off x="742375" y="1960150"/>
            <a:ext cx="4770900" cy="2559600"/>
          </a:xfrm>
          <a:prstGeom prst="rect">
            <a:avLst/>
          </a:prstGeom>
          <a:noFill/>
          <a:ln>
            <a:noFill/>
          </a:ln>
        </p:spPr>
        <p:txBody>
          <a:bodyPr spcFirstLastPara="1" wrap="square" lIns="91425" tIns="91425" rIns="91425" bIns="91425" anchor="ctr" anchorCtr="0">
            <a:noAutofit/>
          </a:bodyPr>
          <a:lstStyle/>
          <a:p>
            <a:pPr marL="457200" lvl="0" indent="-311150" algn="l" rtl="0">
              <a:lnSpc>
                <a:spcPct val="107916"/>
              </a:lnSpc>
              <a:spcBef>
                <a:spcPts val="0"/>
              </a:spcBef>
              <a:spcAft>
                <a:spcPts val="0"/>
              </a:spcAft>
              <a:buClr>
                <a:srgbClr val="0000FF"/>
              </a:buClr>
              <a:buSzPts val="1300"/>
              <a:buFont typeface="Calibri"/>
              <a:buAutoNum type="alphaUcPeriod"/>
            </a:pPr>
            <a:r>
              <a:rPr lang="en-US" sz="1300" b="1">
                <a:solidFill>
                  <a:srgbClr val="0000FF"/>
                </a:solidFill>
                <a:highlight>
                  <a:srgbClr val="FFFF00"/>
                </a:highlight>
                <a:latin typeface="Calibri"/>
                <a:ea typeface="Calibri"/>
                <a:cs typeface="Calibri"/>
                <a:sym typeface="Calibri"/>
              </a:rPr>
              <a:t>Student Learning Outcomes - (School)</a:t>
            </a:r>
            <a:endParaRPr sz="1300" b="1">
              <a:solidFill>
                <a:srgbClr val="0000FF"/>
              </a:solidFill>
              <a:highlight>
                <a:srgbClr val="FFFF00"/>
              </a:highlight>
              <a:latin typeface="Calibri"/>
              <a:ea typeface="Calibri"/>
              <a:cs typeface="Calibri"/>
              <a:sym typeface="Calibri"/>
            </a:endParaRPr>
          </a:p>
          <a:p>
            <a:pPr marL="0" lvl="0" indent="0" algn="l" rtl="0">
              <a:lnSpc>
                <a:spcPct val="107916"/>
              </a:lnSpc>
              <a:spcBef>
                <a:spcPts val="800"/>
              </a:spcBef>
              <a:spcAft>
                <a:spcPts val="0"/>
              </a:spcAft>
              <a:buNone/>
            </a:pPr>
            <a:r>
              <a:rPr lang="en-US" sz="1200" b="1">
                <a:latin typeface="Calibri"/>
                <a:ea typeface="Calibri"/>
                <a:cs typeface="Calibri"/>
                <a:sym typeface="Calibri"/>
              </a:rPr>
              <a:t>How is the school ensuring all students are learning in Math? </a:t>
            </a:r>
            <a:r>
              <a:rPr lang="en-US" sz="1200" b="1" i="1">
                <a:latin typeface="Calibri"/>
                <a:ea typeface="Calibri"/>
                <a:cs typeface="Calibri"/>
                <a:sym typeface="Calibri"/>
              </a:rPr>
              <a:t>(Middle School and Elementary School)</a:t>
            </a:r>
            <a:endParaRPr sz="1200" b="1" i="1">
              <a:latin typeface="Calibri"/>
              <a:ea typeface="Calibri"/>
              <a:cs typeface="Calibri"/>
              <a:sym typeface="Calibri"/>
            </a:endParaRPr>
          </a:p>
          <a:p>
            <a:pPr marL="457200" lvl="0" indent="0" algn="l" rtl="0">
              <a:lnSpc>
                <a:spcPct val="107916"/>
              </a:lnSpc>
              <a:spcBef>
                <a:spcPts val="800"/>
              </a:spcBef>
              <a:spcAft>
                <a:spcPts val="0"/>
              </a:spcAft>
              <a:buNone/>
            </a:pPr>
            <a:endParaRPr sz="1200" b="1" i="1">
              <a:latin typeface="Calibri"/>
              <a:ea typeface="Calibri"/>
              <a:cs typeface="Calibri"/>
              <a:sym typeface="Calibri"/>
            </a:endParaRPr>
          </a:p>
          <a:p>
            <a:pPr marL="0" lvl="0" indent="0" algn="ctr" rtl="0">
              <a:lnSpc>
                <a:spcPct val="107916"/>
              </a:lnSpc>
              <a:spcBef>
                <a:spcPts val="800"/>
              </a:spcBef>
              <a:spcAft>
                <a:spcPts val="0"/>
              </a:spcAft>
              <a:buNone/>
            </a:pPr>
            <a:endParaRPr sz="1200">
              <a:latin typeface="Calibri"/>
              <a:ea typeface="Calibri"/>
              <a:cs typeface="Calibri"/>
              <a:sym typeface="Calibri"/>
            </a:endParaRPr>
          </a:p>
          <a:p>
            <a:pPr marL="0" lvl="0" indent="0" algn="ctr" rtl="0">
              <a:lnSpc>
                <a:spcPct val="107916"/>
              </a:lnSpc>
              <a:spcBef>
                <a:spcPts val="800"/>
              </a:spcBef>
              <a:spcAft>
                <a:spcPts val="0"/>
              </a:spcAft>
              <a:buNone/>
            </a:pPr>
            <a:endParaRPr sz="1200">
              <a:latin typeface="Calibri"/>
              <a:ea typeface="Calibri"/>
              <a:cs typeface="Calibri"/>
              <a:sym typeface="Calibri"/>
            </a:endParaRPr>
          </a:p>
          <a:p>
            <a:pPr marL="0" lvl="0" indent="0" algn="ctr" rtl="0">
              <a:lnSpc>
                <a:spcPct val="107916"/>
              </a:lnSpc>
              <a:spcBef>
                <a:spcPts val="800"/>
              </a:spcBef>
              <a:spcAft>
                <a:spcPts val="0"/>
              </a:spcAft>
              <a:buNone/>
            </a:pPr>
            <a:endParaRPr sz="1200">
              <a:latin typeface="Calibri"/>
              <a:ea typeface="Calibri"/>
              <a:cs typeface="Calibri"/>
              <a:sym typeface="Calibri"/>
            </a:endParaRPr>
          </a:p>
          <a:p>
            <a:pPr marL="0" lvl="0" indent="0" algn="ctr" rtl="0">
              <a:lnSpc>
                <a:spcPct val="107916"/>
              </a:lnSpc>
              <a:spcBef>
                <a:spcPts val="800"/>
              </a:spcBef>
              <a:spcAft>
                <a:spcPts val="0"/>
              </a:spcAft>
              <a:buNone/>
            </a:pPr>
            <a:endParaRPr sz="1200">
              <a:latin typeface="Calibri"/>
              <a:ea typeface="Calibri"/>
              <a:cs typeface="Calibri"/>
              <a:sym typeface="Calibri"/>
            </a:endParaRPr>
          </a:p>
          <a:p>
            <a:pPr marL="0" lvl="0" indent="0" algn="l" rtl="0">
              <a:lnSpc>
                <a:spcPct val="107916"/>
              </a:lnSpc>
              <a:spcBef>
                <a:spcPts val="800"/>
              </a:spcBef>
              <a:spcAft>
                <a:spcPts val="0"/>
              </a:spcAft>
              <a:buNone/>
            </a:pPr>
            <a:endParaRPr sz="1200">
              <a:latin typeface="Calibri"/>
              <a:ea typeface="Calibri"/>
              <a:cs typeface="Calibri"/>
              <a:sym typeface="Calibri"/>
            </a:endParaRPr>
          </a:p>
          <a:p>
            <a:pPr marL="2286000" lvl="0" indent="0" algn="l" rtl="0">
              <a:spcBef>
                <a:spcPts val="800"/>
              </a:spcBef>
              <a:spcAft>
                <a:spcPts val="0"/>
              </a:spcAft>
              <a:buNone/>
            </a:pPr>
            <a:endParaRPr/>
          </a:p>
        </p:txBody>
      </p:sp>
      <p:graphicFrame>
        <p:nvGraphicFramePr>
          <p:cNvPr id="553" name="Google Shape;553;g298ccc3aef2_0_20"/>
          <p:cNvGraphicFramePr/>
          <p:nvPr>
            <p:extLst>
              <p:ext uri="{D42A27DB-BD31-4B8C-83A1-F6EECF244321}">
                <p14:modId xmlns:p14="http://schemas.microsoft.com/office/powerpoint/2010/main" val="2610744611"/>
              </p:ext>
            </p:extLst>
          </p:nvPr>
        </p:nvGraphicFramePr>
        <p:xfrm>
          <a:off x="851050" y="2674625"/>
          <a:ext cx="4221650" cy="2489300"/>
        </p:xfrm>
        <a:graphic>
          <a:graphicData uri="http://schemas.openxmlformats.org/drawingml/2006/table">
            <a:tbl>
              <a:tblPr firstRow="1">
                <a:noFill/>
                <a:tableStyleId>{A9C487AA-0E68-443D-B227-978E1BA5B2BE}</a:tableStyleId>
              </a:tblPr>
              <a:tblGrid>
                <a:gridCol w="4221650">
                  <a:extLst>
                    <a:ext uri="{9D8B030D-6E8A-4147-A177-3AD203B41FA5}">
                      <a16:colId xmlns:a16="http://schemas.microsoft.com/office/drawing/2014/main" val="20000"/>
                    </a:ext>
                  </a:extLst>
                </a:gridCol>
              </a:tblGrid>
              <a:tr h="2489300">
                <a:tc>
                  <a:txBody>
                    <a:bodyPr/>
                    <a:lstStyle/>
                    <a:p>
                      <a:pPr marL="0" lvl="0" indent="0" algn="l" rtl="0">
                        <a:spcBef>
                          <a:spcPts val="0"/>
                        </a:spcBef>
                        <a:spcAft>
                          <a:spcPts val="0"/>
                        </a:spcAft>
                        <a:buNone/>
                      </a:pPr>
                      <a:r>
                        <a:rPr lang="en-US" sz="1100" i="1" dirty="0">
                          <a:latin typeface="Calibri"/>
                          <a:ea typeface="Calibri"/>
                          <a:cs typeface="Calibri"/>
                          <a:sym typeface="Calibri"/>
                        </a:rPr>
                        <a:t>(Written Response) </a:t>
                      </a:r>
                      <a:r>
                        <a:rPr lang="en-US" sz="1100" dirty="0">
                          <a:latin typeface="Calibri"/>
                          <a:ea typeface="Calibri"/>
                          <a:cs typeface="Calibri"/>
                          <a:sym typeface="Calibri"/>
                        </a:rPr>
                        <a:t>The school uses data from MAP testing, SBAC, and district assessments to ensure all students are learning in Math. The data acquired is used to generate domain specific intervention groups, and students are placed in the groups according to the weakest domain for each individual. MAP growth data is used to identify students who do not achieve at least one year’s growth in math. Individualized plans are made by the MTSS team, and the identified students are progress monitored to ensure growth. SBAC data is used to identify grade level areas that need improvement. The Curriculum and Instructional coaches work with the grade level teams on the areas identified to improve facilitation and student engagement.</a:t>
                      </a:r>
                      <a:endParaRPr sz="1100" dirty="0">
                        <a:latin typeface="Calibri"/>
                        <a:ea typeface="Calibri"/>
                        <a:cs typeface="Calibri"/>
                        <a:sym typeface="Calibri"/>
                      </a:endParaRPr>
                    </a:p>
                  </a:txBody>
                  <a:tcPr marL="63500" marR="63500" marT="63500" marB="63500"/>
                </a:tc>
                <a:extLst>
                  <a:ext uri="{0D108BD9-81ED-4DB2-BD59-A6C34878D82A}">
                    <a16:rowId xmlns:a16="http://schemas.microsoft.com/office/drawing/2014/main" val="10000"/>
                  </a:ext>
                </a:extLst>
              </a:tr>
            </a:tbl>
          </a:graphicData>
        </a:graphic>
      </p:graphicFrame>
      <p:grpSp>
        <p:nvGrpSpPr>
          <p:cNvPr id="555" name="Google Shape;555;g298ccc3aef2_0_20">
            <a:extLst>
              <a:ext uri="{C183D7F6-B498-43B3-948B-1728B52AA6E4}">
                <adec:decorative xmlns:adec="http://schemas.microsoft.com/office/drawing/2017/decorative" val="1"/>
              </a:ext>
            </a:extLst>
          </p:cNvPr>
          <p:cNvGrpSpPr/>
          <p:nvPr/>
        </p:nvGrpSpPr>
        <p:grpSpPr>
          <a:xfrm>
            <a:off x="968012" y="5251088"/>
            <a:ext cx="3757606" cy="350057"/>
            <a:chOff x="1464422" y="477117"/>
            <a:chExt cx="4214453" cy="376933"/>
          </a:xfrm>
        </p:grpSpPr>
        <p:sp>
          <p:nvSpPr>
            <p:cNvPr id="556" name="Google Shape;556;g298ccc3aef2_0_20"/>
            <p:cNvSpPr/>
            <p:nvPr/>
          </p:nvSpPr>
          <p:spPr>
            <a:xfrm>
              <a:off x="1528350" y="484750"/>
              <a:ext cx="4150525" cy="369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g298ccc3aef2_0_20"/>
            <p:cNvSpPr/>
            <p:nvPr/>
          </p:nvSpPr>
          <p:spPr>
            <a:xfrm>
              <a:off x="3148113" y="484750"/>
              <a:ext cx="1515600" cy="369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No file chosen</a:t>
              </a:r>
              <a:endParaRPr sz="1200" b="0" i="0" u="none" strike="noStrike" cap="none">
                <a:solidFill>
                  <a:srgbClr val="000000"/>
                </a:solidFill>
                <a:latin typeface="Arial"/>
                <a:ea typeface="Arial"/>
                <a:cs typeface="Arial"/>
                <a:sym typeface="Arial"/>
              </a:endParaRPr>
            </a:p>
          </p:txBody>
        </p:sp>
        <p:sp>
          <p:nvSpPr>
            <p:cNvPr id="558" name="Google Shape;558;g298ccc3aef2_0_20"/>
            <p:cNvSpPr/>
            <p:nvPr/>
          </p:nvSpPr>
          <p:spPr>
            <a:xfrm>
              <a:off x="1533125" y="518050"/>
              <a:ext cx="1010400" cy="287400"/>
            </a:xfrm>
            <a:prstGeom prst="roundRect">
              <a:avLst>
                <a:gd name="adj" fmla="val 15991"/>
              </a:avLst>
            </a:prstGeom>
            <a:solidFill>
              <a:srgbClr val="D9D9D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p>
          </p:txBody>
        </p:sp>
        <p:sp>
          <p:nvSpPr>
            <p:cNvPr id="559" name="Google Shape;559;g298ccc3aef2_0_20"/>
            <p:cNvSpPr/>
            <p:nvPr/>
          </p:nvSpPr>
          <p:spPr>
            <a:xfrm>
              <a:off x="1464422" y="477117"/>
              <a:ext cx="1147800" cy="36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Choose File</a:t>
              </a:r>
              <a:endParaRPr sz="1200" b="0" i="0" u="none" strike="noStrike" cap="none">
                <a:solidFill>
                  <a:srgbClr val="000000"/>
                </a:solidFill>
                <a:latin typeface="Arial"/>
                <a:ea typeface="Arial"/>
                <a:cs typeface="Arial"/>
                <a:sym typeface="Arial"/>
              </a:endParaRPr>
            </a:p>
          </p:txBody>
        </p:sp>
        <p:sp>
          <p:nvSpPr>
            <p:cNvPr id="560" name="Google Shape;560;g298ccc3aef2_0_20"/>
            <p:cNvSpPr/>
            <p:nvPr/>
          </p:nvSpPr>
          <p:spPr>
            <a:xfrm>
              <a:off x="1528353" y="518062"/>
              <a:ext cx="3097500" cy="287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p>
          </p:txBody>
        </p:sp>
        <p:sp>
          <p:nvSpPr>
            <p:cNvPr id="561" name="Google Shape;561;g298ccc3aef2_0_20"/>
            <p:cNvSpPr/>
            <p:nvPr/>
          </p:nvSpPr>
          <p:spPr>
            <a:xfrm>
              <a:off x="4663700" y="525700"/>
              <a:ext cx="1010394" cy="287388"/>
            </a:xfrm>
            <a:prstGeom prst="flowChartTerminator">
              <a:avLst/>
            </a:prstGeom>
            <a:solidFill>
              <a:srgbClr val="D9D9D9"/>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Upload</a:t>
              </a:r>
              <a:endParaRPr sz="1400" b="0" i="0" u="none" strike="noStrike" cap="none">
                <a:solidFill>
                  <a:srgbClr val="000000"/>
                </a:solidFill>
                <a:latin typeface="Arial"/>
                <a:ea typeface="Arial"/>
                <a:cs typeface="Arial"/>
                <a:sym typeface="Arial"/>
              </a:endParaRPr>
            </a:p>
          </p:txBody>
        </p:sp>
      </p:grpSp>
      <p:sp>
        <p:nvSpPr>
          <p:cNvPr id="564" name="Google Shape;564;g298ccc3aef2_0_20"/>
          <p:cNvSpPr txBox="1"/>
          <p:nvPr/>
        </p:nvSpPr>
        <p:spPr>
          <a:xfrm>
            <a:off x="6044575" y="1356600"/>
            <a:ext cx="5227500" cy="1701000"/>
          </a:xfrm>
          <a:prstGeom prst="rect">
            <a:avLst/>
          </a:prstGeom>
          <a:noFill/>
          <a:ln>
            <a:noFill/>
          </a:ln>
        </p:spPr>
        <p:txBody>
          <a:bodyPr spcFirstLastPara="1" wrap="square" lIns="91425" tIns="91425" rIns="91425" bIns="91425" anchor="ctr" anchorCtr="0">
            <a:noAutofit/>
          </a:bodyPr>
          <a:lstStyle/>
          <a:p>
            <a:pPr marL="457200" lvl="0" indent="-311150" algn="l" rtl="0">
              <a:lnSpc>
                <a:spcPct val="107916"/>
              </a:lnSpc>
              <a:spcBef>
                <a:spcPts val="0"/>
              </a:spcBef>
              <a:spcAft>
                <a:spcPts val="0"/>
              </a:spcAft>
              <a:buClr>
                <a:srgbClr val="0000FF"/>
              </a:buClr>
              <a:buSzPts val="1300"/>
              <a:buFont typeface="Calibri"/>
              <a:buAutoNum type="alphaUcPeriod" startAt="2"/>
            </a:pPr>
            <a:r>
              <a:rPr lang="en-US" sz="1300" b="1">
                <a:solidFill>
                  <a:srgbClr val="0000FF"/>
                </a:solidFill>
                <a:highlight>
                  <a:srgbClr val="FFFF00"/>
                </a:highlight>
                <a:latin typeface="Calibri"/>
                <a:ea typeface="Calibri"/>
                <a:cs typeface="Calibri"/>
                <a:sym typeface="Calibri"/>
              </a:rPr>
              <a:t>Student Learning Outcomes - (School)</a:t>
            </a:r>
            <a:endParaRPr sz="1300" b="1">
              <a:solidFill>
                <a:srgbClr val="0000FF"/>
              </a:solidFill>
              <a:highlight>
                <a:srgbClr val="FFFF00"/>
              </a:highlight>
              <a:latin typeface="Calibri"/>
              <a:ea typeface="Calibri"/>
              <a:cs typeface="Calibri"/>
              <a:sym typeface="Calibri"/>
            </a:endParaRPr>
          </a:p>
          <a:p>
            <a:pPr marL="457200" lvl="0" indent="0" algn="l" rtl="0">
              <a:lnSpc>
                <a:spcPct val="107916"/>
              </a:lnSpc>
              <a:spcBef>
                <a:spcPts val="800"/>
              </a:spcBef>
              <a:spcAft>
                <a:spcPts val="800"/>
              </a:spcAft>
              <a:buNone/>
            </a:pPr>
            <a:r>
              <a:rPr lang="en-US" sz="1200" b="1">
                <a:latin typeface="Calibri"/>
                <a:ea typeface="Calibri"/>
                <a:cs typeface="Calibri"/>
                <a:sym typeface="Calibri"/>
              </a:rPr>
              <a:t>How is the school ensuring all students are learning in ELA? </a:t>
            </a:r>
            <a:r>
              <a:rPr lang="en-US" sz="1200" b="1" i="1">
                <a:latin typeface="Calibri"/>
                <a:ea typeface="Calibri"/>
                <a:cs typeface="Calibri"/>
                <a:sym typeface="Calibri"/>
              </a:rPr>
              <a:t>(Middle School and Elementary School)</a:t>
            </a:r>
            <a:endParaRPr sz="1200" b="1" i="1">
              <a:latin typeface="Calibri"/>
              <a:ea typeface="Calibri"/>
              <a:cs typeface="Calibri"/>
              <a:sym typeface="Calibri"/>
            </a:endParaRPr>
          </a:p>
        </p:txBody>
      </p:sp>
      <p:graphicFrame>
        <p:nvGraphicFramePr>
          <p:cNvPr id="563" name="Google Shape;563;g298ccc3aef2_0_20"/>
          <p:cNvGraphicFramePr/>
          <p:nvPr>
            <p:extLst>
              <p:ext uri="{D42A27DB-BD31-4B8C-83A1-F6EECF244321}">
                <p14:modId xmlns:p14="http://schemas.microsoft.com/office/powerpoint/2010/main" val="2784991709"/>
              </p:ext>
            </p:extLst>
          </p:nvPr>
        </p:nvGraphicFramePr>
        <p:xfrm>
          <a:off x="6221625" y="2674625"/>
          <a:ext cx="4551150" cy="2489300"/>
        </p:xfrm>
        <a:graphic>
          <a:graphicData uri="http://schemas.openxmlformats.org/drawingml/2006/table">
            <a:tbl>
              <a:tblPr firstRow="1">
                <a:noFill/>
                <a:tableStyleId>{A9C487AA-0E68-443D-B227-978E1BA5B2BE}</a:tableStyleId>
              </a:tblPr>
              <a:tblGrid>
                <a:gridCol w="4551150">
                  <a:extLst>
                    <a:ext uri="{9D8B030D-6E8A-4147-A177-3AD203B41FA5}">
                      <a16:colId xmlns:a16="http://schemas.microsoft.com/office/drawing/2014/main" val="20000"/>
                    </a:ext>
                  </a:extLst>
                </a:gridCol>
              </a:tblGrid>
              <a:tr h="2489300">
                <a:tc>
                  <a:txBody>
                    <a:bodyPr/>
                    <a:lstStyle/>
                    <a:p>
                      <a:pPr marL="0" lvl="0" indent="0" algn="l" rtl="0">
                        <a:spcBef>
                          <a:spcPts val="0"/>
                        </a:spcBef>
                        <a:spcAft>
                          <a:spcPts val="0"/>
                        </a:spcAft>
                        <a:buNone/>
                      </a:pPr>
                      <a:r>
                        <a:rPr lang="en-US" sz="1100" i="1" dirty="0">
                          <a:latin typeface="Calibri"/>
                          <a:ea typeface="Calibri"/>
                          <a:cs typeface="Calibri"/>
                          <a:sym typeface="Calibri"/>
                        </a:rPr>
                        <a:t>(Written Response) </a:t>
                      </a:r>
                      <a:r>
                        <a:rPr lang="en-US" sz="1100" dirty="0">
                          <a:latin typeface="Calibri"/>
                          <a:ea typeface="Calibri"/>
                          <a:cs typeface="Calibri"/>
                          <a:sym typeface="Calibri"/>
                        </a:rPr>
                        <a:t>The school uses data from </a:t>
                      </a:r>
                      <a:r>
                        <a:rPr lang="en-US" sz="1100" dirty="0" err="1">
                          <a:latin typeface="Calibri"/>
                          <a:ea typeface="Calibri"/>
                          <a:cs typeface="Calibri"/>
                          <a:sym typeface="Calibri"/>
                        </a:rPr>
                        <a:t>AIMsweb</a:t>
                      </a:r>
                      <a:r>
                        <a:rPr lang="en-US" sz="1100" dirty="0">
                          <a:latin typeface="Calibri"/>
                          <a:ea typeface="Calibri"/>
                          <a:cs typeface="Calibri"/>
                          <a:sym typeface="Calibri"/>
                        </a:rPr>
                        <a:t>, STAR, and MAP testing to ensure all students are learning in ELA. The data acquired is used to generate domain specific intervention groups, and students are placed in the groups according to the weakest area for each individual. MAP, </a:t>
                      </a:r>
                      <a:r>
                        <a:rPr lang="en-US" sz="1100" dirty="0" err="1">
                          <a:latin typeface="Calibri"/>
                          <a:ea typeface="Calibri"/>
                          <a:cs typeface="Calibri"/>
                          <a:sym typeface="Calibri"/>
                        </a:rPr>
                        <a:t>AIMsweb</a:t>
                      </a:r>
                      <a:r>
                        <a:rPr lang="en-US" sz="1100" dirty="0">
                          <a:latin typeface="Calibri"/>
                          <a:ea typeface="Calibri"/>
                          <a:cs typeface="Calibri"/>
                          <a:sym typeface="Calibri"/>
                        </a:rPr>
                        <a:t>, and STAR growth data is used to identify students who do not achieve at least one year’s growth in reading. Individualized plans are made by the MTSS team, and the identified students are progress monitored to ensure growth. SBAC data is used to identify grade level areas that need improvement. The Curriculum and Instructional coaches work with the grade level teams on the areas identified to improve facilitation and student engagement.</a:t>
                      </a:r>
                      <a:endParaRPr sz="1100" i="1" dirty="0">
                        <a:latin typeface="Calibri"/>
                        <a:ea typeface="Calibri"/>
                        <a:cs typeface="Calibri"/>
                        <a:sym typeface="Calibri"/>
                      </a:endParaRPr>
                    </a:p>
                  </a:txBody>
                  <a:tcPr marL="63500" marR="63500" marT="63500" marB="63500"/>
                </a:tc>
                <a:extLst>
                  <a:ext uri="{0D108BD9-81ED-4DB2-BD59-A6C34878D82A}">
                    <a16:rowId xmlns:a16="http://schemas.microsoft.com/office/drawing/2014/main" val="10000"/>
                  </a:ext>
                </a:extLst>
              </a:tr>
            </a:tbl>
          </a:graphicData>
        </a:graphic>
      </p:graphicFrame>
      <p:sp>
        <p:nvSpPr>
          <p:cNvPr id="562" name="Google Shape;562;g298ccc3aef2_0_20"/>
          <p:cNvSpPr txBox="1"/>
          <p:nvPr/>
        </p:nvSpPr>
        <p:spPr>
          <a:xfrm>
            <a:off x="4464625" y="5688300"/>
            <a:ext cx="2459400" cy="10566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0"/>
              </a:spcAft>
              <a:buNone/>
            </a:pPr>
            <a:r>
              <a:rPr lang="en-US" sz="1200" u="sng">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Growth Report Example 1</a:t>
            </a:r>
            <a:endParaRPr/>
          </a:p>
          <a:p>
            <a:pPr marL="0" lvl="0" indent="0" algn="l" rtl="0">
              <a:lnSpc>
                <a:spcPct val="107916"/>
              </a:lnSpc>
              <a:spcBef>
                <a:spcPts val="0"/>
              </a:spcBef>
              <a:spcAft>
                <a:spcPts val="0"/>
              </a:spcAft>
              <a:buNone/>
            </a:pPr>
            <a:r>
              <a:rPr lang="en-US" sz="1200" u="sng">
                <a:solidFill>
                  <a:srgbClr val="1155CC"/>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Growth Report Example 2</a:t>
            </a:r>
            <a:endParaRPr sz="1200">
              <a:latin typeface="Calibri"/>
              <a:ea typeface="Calibri"/>
              <a:cs typeface="Calibri"/>
              <a:sym typeface="Calibri"/>
            </a:endParaRPr>
          </a:p>
          <a:p>
            <a:pPr marL="0" lvl="0" indent="0" algn="l" rtl="0">
              <a:spcBef>
                <a:spcPts val="0"/>
              </a:spcBef>
              <a:spcAft>
                <a:spcPts val="0"/>
              </a:spcAft>
              <a:buNone/>
            </a:pPr>
            <a:r>
              <a:rPr lang="en-US" sz="1200" u="sng">
                <a:solidFill>
                  <a:srgbClr val="1155CC"/>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Proficiency Report Example 1</a:t>
            </a:r>
            <a:endParaRPr sz="2200">
              <a:solidFill>
                <a:schemeClr val="dk1"/>
              </a:solidFill>
            </a:endParaRPr>
          </a:p>
        </p:txBody>
      </p:sp>
      <p:sp>
        <p:nvSpPr>
          <p:cNvPr id="552" name="Google Shape;552;g298ccc3aef2_0_20"/>
          <p:cNvSpPr txBox="1">
            <a:spLocks noGrp="1"/>
          </p:cNvSpPr>
          <p:nvPr>
            <p:ph type="sldNum" idx="12"/>
          </p:nvPr>
        </p:nvSpPr>
        <p:spPr>
          <a:xfrm>
            <a:off x="10837334" y="6470704"/>
            <a:ext cx="9738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en-US"/>
              <a:t>31</a:t>
            </a:fld>
            <a:endParaRPr/>
          </a:p>
        </p:txBody>
      </p:sp>
      <p:grpSp>
        <p:nvGrpSpPr>
          <p:cNvPr id="565" name="Google Shape;565;g298ccc3aef2_0_20">
            <a:extLst>
              <a:ext uri="{C183D7F6-B498-43B3-948B-1728B52AA6E4}">
                <adec:decorative xmlns:adec="http://schemas.microsoft.com/office/drawing/2017/decorative" val="1"/>
              </a:ext>
            </a:extLst>
          </p:cNvPr>
          <p:cNvGrpSpPr/>
          <p:nvPr/>
        </p:nvGrpSpPr>
        <p:grpSpPr>
          <a:xfrm>
            <a:off x="6567562" y="5251088"/>
            <a:ext cx="3757606" cy="350057"/>
            <a:chOff x="1464422" y="477117"/>
            <a:chExt cx="4214453" cy="376933"/>
          </a:xfrm>
        </p:grpSpPr>
        <p:sp>
          <p:nvSpPr>
            <p:cNvPr id="566" name="Google Shape;566;g298ccc3aef2_0_20"/>
            <p:cNvSpPr/>
            <p:nvPr/>
          </p:nvSpPr>
          <p:spPr>
            <a:xfrm>
              <a:off x="1528350" y="484750"/>
              <a:ext cx="4150525" cy="369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g298ccc3aef2_0_20"/>
            <p:cNvSpPr/>
            <p:nvPr/>
          </p:nvSpPr>
          <p:spPr>
            <a:xfrm>
              <a:off x="3148113" y="484750"/>
              <a:ext cx="1515600" cy="369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No file chosen</a:t>
              </a:r>
              <a:endParaRPr sz="1200" b="0" i="0" u="none" strike="noStrike" cap="none">
                <a:solidFill>
                  <a:srgbClr val="000000"/>
                </a:solidFill>
                <a:latin typeface="Arial"/>
                <a:ea typeface="Arial"/>
                <a:cs typeface="Arial"/>
                <a:sym typeface="Arial"/>
              </a:endParaRPr>
            </a:p>
          </p:txBody>
        </p:sp>
        <p:sp>
          <p:nvSpPr>
            <p:cNvPr id="568" name="Google Shape;568;g298ccc3aef2_0_20"/>
            <p:cNvSpPr/>
            <p:nvPr/>
          </p:nvSpPr>
          <p:spPr>
            <a:xfrm>
              <a:off x="1533125" y="518050"/>
              <a:ext cx="1010400" cy="287400"/>
            </a:xfrm>
            <a:prstGeom prst="roundRect">
              <a:avLst>
                <a:gd name="adj" fmla="val 15991"/>
              </a:avLst>
            </a:prstGeom>
            <a:solidFill>
              <a:srgbClr val="D9D9D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p>
          </p:txBody>
        </p:sp>
        <p:sp>
          <p:nvSpPr>
            <p:cNvPr id="569" name="Google Shape;569;g298ccc3aef2_0_20"/>
            <p:cNvSpPr/>
            <p:nvPr/>
          </p:nvSpPr>
          <p:spPr>
            <a:xfrm>
              <a:off x="1464422" y="477117"/>
              <a:ext cx="1147800" cy="36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Choose File</a:t>
              </a:r>
              <a:endParaRPr sz="1200" b="0" i="0" u="none" strike="noStrike" cap="none">
                <a:solidFill>
                  <a:srgbClr val="000000"/>
                </a:solidFill>
                <a:latin typeface="Arial"/>
                <a:ea typeface="Arial"/>
                <a:cs typeface="Arial"/>
                <a:sym typeface="Arial"/>
              </a:endParaRPr>
            </a:p>
          </p:txBody>
        </p:sp>
        <p:sp>
          <p:nvSpPr>
            <p:cNvPr id="570" name="Google Shape;570;g298ccc3aef2_0_20"/>
            <p:cNvSpPr/>
            <p:nvPr/>
          </p:nvSpPr>
          <p:spPr>
            <a:xfrm>
              <a:off x="1528353" y="518062"/>
              <a:ext cx="3097500" cy="287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p>
          </p:txBody>
        </p:sp>
        <p:sp>
          <p:nvSpPr>
            <p:cNvPr id="571" name="Google Shape;571;g298ccc3aef2_0_20"/>
            <p:cNvSpPr/>
            <p:nvPr/>
          </p:nvSpPr>
          <p:spPr>
            <a:xfrm>
              <a:off x="4663700" y="525700"/>
              <a:ext cx="1010394" cy="287388"/>
            </a:xfrm>
            <a:prstGeom prst="flowChartTerminator">
              <a:avLst/>
            </a:prstGeom>
            <a:solidFill>
              <a:srgbClr val="D9D9D9"/>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Upload</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g298ccc3aef2_0_12"/>
          <p:cNvSpPr txBox="1">
            <a:spLocks noGrp="1"/>
          </p:cNvSpPr>
          <p:nvPr>
            <p:ph type="title"/>
          </p:nvPr>
        </p:nvSpPr>
        <p:spPr>
          <a:xfrm>
            <a:off x="850425" y="554150"/>
            <a:ext cx="10270500" cy="14997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SzPts val="1800"/>
              <a:buNone/>
            </a:pPr>
            <a:r>
              <a:rPr lang="en-US" sz="4600">
                <a:solidFill>
                  <a:srgbClr val="C12730"/>
                </a:solidFill>
                <a:latin typeface="Candara"/>
                <a:ea typeface="Candara"/>
                <a:cs typeface="Candara"/>
                <a:sym typeface="Candara"/>
              </a:rPr>
              <a:t>Student Performance: College &amp; Career</a:t>
            </a:r>
            <a:r>
              <a:rPr lang="en-US"/>
              <a:t>	</a:t>
            </a:r>
            <a:endParaRPr/>
          </a:p>
        </p:txBody>
      </p:sp>
      <p:sp>
        <p:nvSpPr>
          <p:cNvPr id="577" name="Google Shape;577;g298ccc3aef2_0_12"/>
          <p:cNvSpPr txBox="1">
            <a:spLocks noGrp="1"/>
          </p:cNvSpPr>
          <p:nvPr>
            <p:ph type="body" idx="1"/>
          </p:nvPr>
        </p:nvSpPr>
        <p:spPr>
          <a:xfrm>
            <a:off x="850428" y="1719875"/>
            <a:ext cx="9720000" cy="4023300"/>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None/>
            </a:pPr>
            <a:r>
              <a:rPr lang="en-US" sz="1700" b="1">
                <a:solidFill>
                  <a:srgbClr val="000000"/>
                </a:solidFill>
                <a:latin typeface="Calibri"/>
                <a:ea typeface="Calibri"/>
                <a:cs typeface="Calibri"/>
                <a:sym typeface="Calibri"/>
              </a:rPr>
              <a:t>Criteria Reference Guide Part C:</a:t>
            </a:r>
            <a:endParaRPr sz="1700" b="1">
              <a:solidFill>
                <a:srgbClr val="000000"/>
              </a:solidFill>
              <a:latin typeface="Calibri"/>
              <a:ea typeface="Calibri"/>
              <a:cs typeface="Calibri"/>
              <a:sym typeface="Calibri"/>
            </a:endParaRPr>
          </a:p>
          <a:p>
            <a:pPr marL="457200" lvl="0" indent="-336550" algn="l" rtl="0">
              <a:lnSpc>
                <a:spcPct val="100000"/>
              </a:lnSpc>
              <a:spcBef>
                <a:spcPts val="0"/>
              </a:spcBef>
              <a:spcAft>
                <a:spcPts val="0"/>
              </a:spcAft>
              <a:buClr>
                <a:srgbClr val="000000"/>
              </a:buClr>
              <a:buSzPts val="1700"/>
              <a:buFont typeface="Calibri"/>
              <a:buChar char="●"/>
            </a:pPr>
            <a:r>
              <a:rPr lang="en-US" sz="1700" b="1">
                <a:solidFill>
                  <a:srgbClr val="000000"/>
                </a:solidFill>
                <a:latin typeface="Calibri"/>
                <a:ea typeface="Calibri"/>
                <a:cs typeface="Calibri"/>
                <a:sym typeface="Calibri"/>
              </a:rPr>
              <a:t>Regular - </a:t>
            </a:r>
            <a:r>
              <a:rPr lang="en-US" sz="1700">
                <a:solidFill>
                  <a:srgbClr val="000000"/>
                </a:solidFill>
                <a:latin typeface="Calibri"/>
                <a:ea typeface="Calibri"/>
                <a:cs typeface="Calibri"/>
                <a:sym typeface="Calibri"/>
              </a:rPr>
              <a:t>School has </a:t>
            </a:r>
            <a:r>
              <a:rPr lang="en-US" sz="1700" b="1">
                <a:solidFill>
                  <a:srgbClr val="000000"/>
                </a:solidFill>
                <a:latin typeface="Calibri"/>
                <a:ea typeface="Calibri"/>
                <a:cs typeface="Calibri"/>
                <a:sym typeface="Calibri"/>
              </a:rPr>
              <a:t>strong</a:t>
            </a:r>
            <a:r>
              <a:rPr lang="en-US" sz="1700">
                <a:solidFill>
                  <a:srgbClr val="000000"/>
                </a:solidFill>
                <a:latin typeface="Calibri"/>
                <a:ea typeface="Calibri"/>
                <a:cs typeface="Calibri"/>
                <a:sym typeface="Calibri"/>
              </a:rPr>
              <a:t> evidence to ensure students are graduating ready for college and/or career opportunities.</a:t>
            </a:r>
            <a:endParaRPr sz="1700">
              <a:solidFill>
                <a:srgbClr val="000000"/>
              </a:solidFill>
              <a:latin typeface="Calibri"/>
              <a:ea typeface="Calibri"/>
              <a:cs typeface="Calibri"/>
              <a:sym typeface="Calibri"/>
            </a:endParaRPr>
          </a:p>
          <a:p>
            <a:pPr marL="457200" lvl="0" indent="-336550" algn="l" rtl="0">
              <a:lnSpc>
                <a:spcPct val="100000"/>
              </a:lnSpc>
              <a:spcBef>
                <a:spcPts val="0"/>
              </a:spcBef>
              <a:spcAft>
                <a:spcPts val="0"/>
              </a:spcAft>
              <a:buClr>
                <a:srgbClr val="000000"/>
              </a:buClr>
              <a:buSzPts val="1700"/>
              <a:buFont typeface="Calibri"/>
              <a:buChar char="●"/>
            </a:pPr>
            <a:r>
              <a:rPr lang="en-US" sz="1700" b="1">
                <a:solidFill>
                  <a:srgbClr val="000000"/>
                </a:solidFill>
                <a:latin typeface="Calibri"/>
                <a:ea typeface="Calibri"/>
                <a:cs typeface="Calibri"/>
                <a:sym typeface="Calibri"/>
              </a:rPr>
              <a:t>Regular with Minor Deviations - </a:t>
            </a:r>
            <a:r>
              <a:rPr lang="en-US" sz="1700">
                <a:solidFill>
                  <a:srgbClr val="000000"/>
                </a:solidFill>
                <a:latin typeface="Calibri"/>
                <a:ea typeface="Calibri"/>
                <a:cs typeface="Calibri"/>
                <a:sym typeface="Calibri"/>
              </a:rPr>
              <a:t>School has </a:t>
            </a:r>
            <a:r>
              <a:rPr lang="en-US" sz="1700" b="1">
                <a:solidFill>
                  <a:srgbClr val="000000"/>
                </a:solidFill>
                <a:latin typeface="Calibri"/>
                <a:ea typeface="Calibri"/>
                <a:cs typeface="Calibri"/>
                <a:sym typeface="Calibri"/>
              </a:rPr>
              <a:t>moderate</a:t>
            </a:r>
            <a:r>
              <a:rPr lang="en-US" sz="1700">
                <a:solidFill>
                  <a:srgbClr val="000000"/>
                </a:solidFill>
                <a:latin typeface="Calibri"/>
                <a:ea typeface="Calibri"/>
                <a:cs typeface="Calibri"/>
                <a:sym typeface="Calibri"/>
              </a:rPr>
              <a:t> evidence to ensure students are graduating ready for college and/or career opportunities.</a:t>
            </a:r>
            <a:endParaRPr sz="1700">
              <a:solidFill>
                <a:srgbClr val="000000"/>
              </a:solidFill>
              <a:latin typeface="Calibri"/>
              <a:ea typeface="Calibri"/>
              <a:cs typeface="Calibri"/>
              <a:sym typeface="Calibri"/>
            </a:endParaRPr>
          </a:p>
          <a:p>
            <a:pPr marL="457200" lvl="0" indent="-336550" algn="l" rtl="0">
              <a:lnSpc>
                <a:spcPct val="100000"/>
              </a:lnSpc>
              <a:spcBef>
                <a:spcPts val="0"/>
              </a:spcBef>
              <a:spcAft>
                <a:spcPts val="0"/>
              </a:spcAft>
              <a:buClr>
                <a:srgbClr val="000000"/>
              </a:buClr>
              <a:buSzPts val="1700"/>
              <a:buFont typeface="Calibri"/>
              <a:buChar char="●"/>
            </a:pPr>
            <a:r>
              <a:rPr lang="en-US" sz="1700" b="1">
                <a:solidFill>
                  <a:srgbClr val="000000"/>
                </a:solidFill>
                <a:latin typeface="Calibri"/>
                <a:ea typeface="Calibri"/>
                <a:cs typeface="Calibri"/>
                <a:sym typeface="Calibri"/>
              </a:rPr>
              <a:t>Advice -</a:t>
            </a:r>
            <a:r>
              <a:rPr lang="en-US" sz="1700">
                <a:solidFill>
                  <a:srgbClr val="000000"/>
                </a:solidFill>
                <a:latin typeface="Calibri"/>
                <a:ea typeface="Calibri"/>
                <a:cs typeface="Calibri"/>
                <a:sym typeface="Calibri"/>
              </a:rPr>
              <a:t> School has </a:t>
            </a:r>
            <a:r>
              <a:rPr lang="en-US" sz="1700" b="1">
                <a:solidFill>
                  <a:srgbClr val="000000"/>
                </a:solidFill>
                <a:latin typeface="Calibri"/>
                <a:ea typeface="Calibri"/>
                <a:cs typeface="Calibri"/>
                <a:sym typeface="Calibri"/>
              </a:rPr>
              <a:t>limited</a:t>
            </a:r>
            <a:r>
              <a:rPr lang="en-US" sz="1700">
                <a:solidFill>
                  <a:srgbClr val="000000"/>
                </a:solidFill>
                <a:latin typeface="Calibri"/>
                <a:ea typeface="Calibri"/>
                <a:cs typeface="Calibri"/>
                <a:sym typeface="Calibri"/>
              </a:rPr>
              <a:t> evidence to ensure students are graduating ready for college and/or career opportunities.</a:t>
            </a:r>
            <a:endParaRPr sz="1700">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r>
              <a:rPr lang="en-US" sz="1700" b="1">
                <a:solidFill>
                  <a:srgbClr val="000000"/>
                </a:solidFill>
                <a:latin typeface="Calibri"/>
                <a:ea typeface="Calibri"/>
                <a:cs typeface="Calibri"/>
                <a:sym typeface="Calibri"/>
              </a:rPr>
              <a:t>Evidence:</a:t>
            </a:r>
            <a:endParaRPr sz="1700" b="1">
              <a:solidFill>
                <a:srgbClr val="000000"/>
              </a:solidFill>
              <a:latin typeface="Calibri"/>
              <a:ea typeface="Calibri"/>
              <a:cs typeface="Calibri"/>
              <a:sym typeface="Calibri"/>
            </a:endParaRPr>
          </a:p>
          <a:p>
            <a:pPr marL="457200" lvl="0" indent="-336550" algn="l" rtl="0">
              <a:lnSpc>
                <a:spcPct val="100000"/>
              </a:lnSpc>
              <a:spcBef>
                <a:spcPts val="0"/>
              </a:spcBef>
              <a:spcAft>
                <a:spcPts val="0"/>
              </a:spcAft>
              <a:buClr>
                <a:srgbClr val="000000"/>
              </a:buClr>
              <a:buSzPts val="1700"/>
              <a:buFont typeface="Calibri"/>
              <a:buChar char="●"/>
            </a:pPr>
            <a:r>
              <a:rPr lang="en-US" sz="1700" b="1">
                <a:solidFill>
                  <a:srgbClr val="000000"/>
                </a:solidFill>
                <a:latin typeface="Calibri"/>
                <a:ea typeface="Calibri"/>
                <a:cs typeface="Calibri"/>
                <a:sym typeface="Calibri"/>
              </a:rPr>
              <a:t>Strong - </a:t>
            </a:r>
            <a:r>
              <a:rPr lang="en-US" sz="1700">
                <a:solidFill>
                  <a:srgbClr val="000000"/>
                </a:solidFill>
                <a:latin typeface="Calibri"/>
                <a:ea typeface="Calibri"/>
                <a:cs typeface="Calibri"/>
                <a:sym typeface="Calibri"/>
              </a:rPr>
              <a:t>submits 3 or more pieces of documentation</a:t>
            </a:r>
            <a:endParaRPr sz="1700">
              <a:solidFill>
                <a:srgbClr val="000000"/>
              </a:solidFill>
              <a:latin typeface="Calibri"/>
              <a:ea typeface="Calibri"/>
              <a:cs typeface="Calibri"/>
              <a:sym typeface="Calibri"/>
            </a:endParaRPr>
          </a:p>
          <a:p>
            <a:pPr marL="457200" lvl="0" indent="-336550" algn="l" rtl="0">
              <a:lnSpc>
                <a:spcPct val="100000"/>
              </a:lnSpc>
              <a:spcBef>
                <a:spcPts val="0"/>
              </a:spcBef>
              <a:spcAft>
                <a:spcPts val="0"/>
              </a:spcAft>
              <a:buClr>
                <a:srgbClr val="000000"/>
              </a:buClr>
              <a:buSzPts val="1700"/>
              <a:buFont typeface="Calibri"/>
              <a:buChar char="●"/>
            </a:pPr>
            <a:r>
              <a:rPr lang="en-US" sz="1700" b="1">
                <a:solidFill>
                  <a:srgbClr val="000000"/>
                </a:solidFill>
                <a:latin typeface="Calibri"/>
                <a:ea typeface="Calibri"/>
                <a:cs typeface="Calibri"/>
                <a:sym typeface="Calibri"/>
              </a:rPr>
              <a:t>Moderate - </a:t>
            </a:r>
            <a:r>
              <a:rPr lang="en-US" sz="1700">
                <a:solidFill>
                  <a:srgbClr val="000000"/>
                </a:solidFill>
                <a:latin typeface="Calibri"/>
                <a:ea typeface="Calibri"/>
                <a:cs typeface="Calibri"/>
                <a:sym typeface="Calibri"/>
              </a:rPr>
              <a:t>submits at least 2 pieces of documentation</a:t>
            </a:r>
            <a:endParaRPr sz="1700">
              <a:solidFill>
                <a:srgbClr val="000000"/>
              </a:solidFill>
              <a:latin typeface="Calibri"/>
              <a:ea typeface="Calibri"/>
              <a:cs typeface="Calibri"/>
              <a:sym typeface="Calibri"/>
            </a:endParaRPr>
          </a:p>
          <a:p>
            <a:pPr marL="457200" lvl="0" indent="-336550" algn="l" rtl="0">
              <a:lnSpc>
                <a:spcPct val="100000"/>
              </a:lnSpc>
              <a:spcBef>
                <a:spcPts val="0"/>
              </a:spcBef>
              <a:spcAft>
                <a:spcPts val="0"/>
              </a:spcAft>
              <a:buClr>
                <a:srgbClr val="000000"/>
              </a:buClr>
              <a:buSzPts val="1700"/>
              <a:buFont typeface="Calibri"/>
              <a:buChar char="●"/>
            </a:pPr>
            <a:r>
              <a:rPr lang="en-US" sz="1700" b="1">
                <a:solidFill>
                  <a:srgbClr val="000000"/>
                </a:solidFill>
                <a:latin typeface="Calibri"/>
                <a:ea typeface="Calibri"/>
                <a:cs typeface="Calibri"/>
                <a:sym typeface="Calibri"/>
              </a:rPr>
              <a:t>Limited - </a:t>
            </a:r>
            <a:r>
              <a:rPr lang="en-US" sz="1700">
                <a:solidFill>
                  <a:srgbClr val="000000"/>
                </a:solidFill>
                <a:latin typeface="Calibri"/>
                <a:ea typeface="Calibri"/>
                <a:cs typeface="Calibri"/>
                <a:sym typeface="Calibri"/>
              </a:rPr>
              <a:t>submits at least 1 piece of documentation</a:t>
            </a:r>
            <a:endParaRPr sz="1700">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endParaRPr sz="1700">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a:p>
            <a:pPr marL="0" lvl="0" indent="457200" algn="l" rtl="0">
              <a:lnSpc>
                <a:spcPct val="100000"/>
              </a:lnSpc>
              <a:spcBef>
                <a:spcPts val="0"/>
              </a:spcBef>
              <a:spcAft>
                <a:spcPts val="0"/>
              </a:spcAft>
              <a:buNone/>
            </a:pPr>
            <a:endParaRPr sz="2900">
              <a:latin typeface="Calibri"/>
              <a:ea typeface="Calibri"/>
              <a:cs typeface="Calibri"/>
              <a:sym typeface="Calibri"/>
            </a:endParaRPr>
          </a:p>
        </p:txBody>
      </p:sp>
      <p:sp>
        <p:nvSpPr>
          <p:cNvPr id="578" name="Google Shape;578;g298ccc3aef2_0_12"/>
          <p:cNvSpPr txBox="1">
            <a:spLocks noGrp="1"/>
          </p:cNvSpPr>
          <p:nvPr>
            <p:ph type="sldNum" idx="12"/>
          </p:nvPr>
        </p:nvSpPr>
        <p:spPr>
          <a:xfrm>
            <a:off x="10837334" y="6470704"/>
            <a:ext cx="9738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en-US"/>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g298ccc3aef2_0_26"/>
          <p:cNvSpPr txBox="1">
            <a:spLocks noGrp="1"/>
          </p:cNvSpPr>
          <p:nvPr>
            <p:ph type="title"/>
          </p:nvPr>
        </p:nvSpPr>
        <p:spPr>
          <a:xfrm>
            <a:off x="850425" y="554150"/>
            <a:ext cx="10270500" cy="14997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SzPts val="1800"/>
              <a:buNone/>
            </a:pPr>
            <a:r>
              <a:rPr lang="en-US" sz="4600" dirty="0">
                <a:solidFill>
                  <a:srgbClr val="C12730"/>
                </a:solidFill>
                <a:latin typeface="Candara"/>
                <a:ea typeface="Candara"/>
                <a:cs typeface="Candara"/>
                <a:sym typeface="Candara"/>
              </a:rPr>
              <a:t>Student Performance: College &amp; Career</a:t>
            </a:r>
            <a:r>
              <a:rPr lang="en-US" dirty="0"/>
              <a:t>	</a:t>
            </a:r>
            <a:endParaRPr dirty="0"/>
          </a:p>
        </p:txBody>
      </p:sp>
      <p:sp>
        <p:nvSpPr>
          <p:cNvPr id="587" name="Google Shape;587;g298ccc3aef2_0_26"/>
          <p:cNvSpPr txBox="1"/>
          <p:nvPr/>
        </p:nvSpPr>
        <p:spPr>
          <a:xfrm>
            <a:off x="1911775" y="1765875"/>
            <a:ext cx="7313400" cy="1599300"/>
          </a:xfrm>
          <a:prstGeom prst="rect">
            <a:avLst/>
          </a:prstGeom>
          <a:noFill/>
          <a:ln>
            <a:noFill/>
          </a:ln>
        </p:spPr>
        <p:txBody>
          <a:bodyPr spcFirstLastPara="1" wrap="square" lIns="91425" tIns="91425" rIns="91425" bIns="91425" anchor="ctr" anchorCtr="0">
            <a:noAutofit/>
          </a:bodyPr>
          <a:lstStyle/>
          <a:p>
            <a:pPr marL="457200" lvl="0" indent="-311150" algn="l" rtl="0">
              <a:lnSpc>
                <a:spcPct val="107916"/>
              </a:lnSpc>
              <a:spcBef>
                <a:spcPts val="0"/>
              </a:spcBef>
              <a:spcAft>
                <a:spcPts val="0"/>
              </a:spcAft>
              <a:buClr>
                <a:srgbClr val="0000FF"/>
              </a:buClr>
              <a:buSzPts val="1300"/>
              <a:buFont typeface="Calibri"/>
              <a:buAutoNum type="alphaUcPeriod" startAt="3"/>
            </a:pPr>
            <a:r>
              <a:rPr lang="en-US" sz="1300" b="1">
                <a:solidFill>
                  <a:srgbClr val="0000FF"/>
                </a:solidFill>
                <a:highlight>
                  <a:srgbClr val="FFFF00"/>
                </a:highlight>
                <a:latin typeface="Calibri"/>
                <a:ea typeface="Calibri"/>
                <a:cs typeface="Calibri"/>
                <a:sym typeface="Calibri"/>
              </a:rPr>
              <a:t>College and Career Readiness - (School)</a:t>
            </a:r>
            <a:endParaRPr sz="1300" b="1">
              <a:solidFill>
                <a:srgbClr val="0000FF"/>
              </a:solidFill>
              <a:highlight>
                <a:srgbClr val="FFFF00"/>
              </a:highlight>
              <a:latin typeface="Calibri"/>
              <a:ea typeface="Calibri"/>
              <a:cs typeface="Calibri"/>
              <a:sym typeface="Calibri"/>
            </a:endParaRPr>
          </a:p>
          <a:p>
            <a:pPr marL="457200" lvl="0" indent="0" algn="l" rtl="0">
              <a:lnSpc>
                <a:spcPct val="107916"/>
              </a:lnSpc>
              <a:spcBef>
                <a:spcPts val="800"/>
              </a:spcBef>
              <a:spcAft>
                <a:spcPts val="0"/>
              </a:spcAft>
              <a:buNone/>
            </a:pPr>
            <a:r>
              <a:rPr lang="en-US" sz="1200" b="1">
                <a:latin typeface="Calibri"/>
                <a:ea typeface="Calibri"/>
                <a:cs typeface="Calibri"/>
                <a:sym typeface="Calibri"/>
              </a:rPr>
              <a:t>How is the school ensuring that students graduate college and career ready?</a:t>
            </a:r>
            <a:r>
              <a:rPr lang="en-US" sz="1200" b="1" i="1">
                <a:latin typeface="Calibri"/>
                <a:ea typeface="Calibri"/>
                <a:cs typeface="Calibri"/>
                <a:sym typeface="Calibri"/>
              </a:rPr>
              <a:t>(High School)</a:t>
            </a:r>
            <a:endParaRPr sz="1200" b="1" i="1">
              <a:latin typeface="Calibri"/>
              <a:ea typeface="Calibri"/>
              <a:cs typeface="Calibri"/>
              <a:sym typeface="Calibri"/>
            </a:endParaRPr>
          </a:p>
          <a:p>
            <a:pPr marL="0" lvl="0" indent="0" algn="l" rtl="0">
              <a:spcBef>
                <a:spcPts val="800"/>
              </a:spcBef>
              <a:spcAft>
                <a:spcPts val="0"/>
              </a:spcAft>
              <a:buNone/>
            </a:pPr>
            <a:endParaRPr/>
          </a:p>
        </p:txBody>
      </p:sp>
      <p:graphicFrame>
        <p:nvGraphicFramePr>
          <p:cNvPr id="586" name="Google Shape;586;g298ccc3aef2_0_26"/>
          <p:cNvGraphicFramePr/>
          <p:nvPr>
            <p:extLst>
              <p:ext uri="{D42A27DB-BD31-4B8C-83A1-F6EECF244321}">
                <p14:modId xmlns:p14="http://schemas.microsoft.com/office/powerpoint/2010/main" val="2162975018"/>
              </p:ext>
            </p:extLst>
          </p:nvPr>
        </p:nvGraphicFramePr>
        <p:xfrm>
          <a:off x="2370475" y="2851150"/>
          <a:ext cx="5943600" cy="1132840"/>
        </p:xfrm>
        <a:graphic>
          <a:graphicData uri="http://schemas.openxmlformats.org/drawingml/2006/table">
            <a:tbl>
              <a:tblPr firstRow="1">
                <a:noFill/>
                <a:tableStyleId>{A9C487AA-0E68-443D-B227-978E1BA5B2BE}</a:tableStyleId>
              </a:tblPr>
              <a:tblGrid>
                <a:gridCol w="5943600">
                  <a:extLst>
                    <a:ext uri="{9D8B030D-6E8A-4147-A177-3AD203B41FA5}">
                      <a16:colId xmlns:a16="http://schemas.microsoft.com/office/drawing/2014/main" val="20000"/>
                    </a:ext>
                  </a:extLst>
                </a:gridCol>
              </a:tblGrid>
              <a:tr h="752475">
                <a:tc>
                  <a:txBody>
                    <a:bodyPr/>
                    <a:lstStyle/>
                    <a:p>
                      <a:pPr marL="0" lvl="0" indent="0" algn="l" rtl="0">
                        <a:spcBef>
                          <a:spcPts val="0"/>
                        </a:spcBef>
                        <a:spcAft>
                          <a:spcPts val="0"/>
                        </a:spcAft>
                        <a:buNone/>
                      </a:pPr>
                      <a:r>
                        <a:rPr lang="en-US" sz="1100" i="1" dirty="0">
                          <a:latin typeface="Calibri"/>
                          <a:ea typeface="Calibri"/>
                          <a:cs typeface="Calibri"/>
                          <a:sym typeface="Calibri"/>
                        </a:rPr>
                        <a:t>(Written Response) </a:t>
                      </a:r>
                      <a:r>
                        <a:rPr lang="en-US" sz="1100" dirty="0">
                          <a:latin typeface="Calibri"/>
                          <a:ea typeface="Calibri"/>
                          <a:cs typeface="Calibri"/>
                          <a:sym typeface="Calibri"/>
                        </a:rPr>
                        <a:t>The school utilizes the Montana Ready Regional Career Coach and the Partners-In Education program to identify community partners and opportunities for career exploration. The school has provided counseling services on post-grad pathways. The Career Fair exposed students to military recruiters, 25 occupational and business representatives, and four colleges and trade schools. MTDA and Dual Credit courses provided personalized instruction for 55% of the sophomore, junior, and senior students. </a:t>
                      </a:r>
                      <a:endParaRPr sz="1100" dirty="0">
                        <a:latin typeface="Calibri"/>
                        <a:ea typeface="Calibri"/>
                        <a:cs typeface="Calibri"/>
                        <a:sym typeface="Calibri"/>
                      </a:endParaRPr>
                    </a:p>
                  </a:txBody>
                  <a:tcPr marL="63500" marR="63500" marT="63500" marB="63500"/>
                </a:tc>
                <a:extLst>
                  <a:ext uri="{0D108BD9-81ED-4DB2-BD59-A6C34878D82A}">
                    <a16:rowId xmlns:a16="http://schemas.microsoft.com/office/drawing/2014/main" val="10000"/>
                  </a:ext>
                </a:extLst>
              </a:tr>
            </a:tbl>
          </a:graphicData>
        </a:graphic>
      </p:graphicFrame>
      <p:sp>
        <p:nvSpPr>
          <p:cNvPr id="588" name="Google Shape;588;g298ccc3aef2_0_26"/>
          <p:cNvSpPr txBox="1"/>
          <p:nvPr/>
        </p:nvSpPr>
        <p:spPr>
          <a:xfrm>
            <a:off x="3363000" y="4436650"/>
            <a:ext cx="3191400" cy="1599300"/>
          </a:xfrm>
          <a:prstGeom prst="rect">
            <a:avLst/>
          </a:prstGeom>
          <a:noFill/>
          <a:ln>
            <a:noFill/>
          </a:ln>
        </p:spPr>
        <p:txBody>
          <a:bodyPr spcFirstLastPara="1" wrap="square" lIns="91425" tIns="91425" rIns="91425" bIns="91425" anchor="t" anchorCtr="0">
            <a:noAutofit/>
          </a:bodyPr>
          <a:lstStyle/>
          <a:p>
            <a:pPr marL="0" lvl="0" indent="0" algn="ctr" rtl="0">
              <a:lnSpc>
                <a:spcPct val="107916"/>
              </a:lnSpc>
              <a:spcBef>
                <a:spcPts val="0"/>
              </a:spcBef>
              <a:spcAft>
                <a:spcPts val="0"/>
              </a:spcAft>
              <a:buNone/>
            </a:pPr>
            <a:endParaRPr sz="1200">
              <a:latin typeface="Calibri"/>
              <a:ea typeface="Calibri"/>
              <a:cs typeface="Calibri"/>
              <a:sym typeface="Calibri"/>
            </a:endParaRPr>
          </a:p>
          <a:p>
            <a:pPr marL="0" lvl="0" indent="0" algn="l" rtl="0">
              <a:lnSpc>
                <a:spcPct val="107916"/>
              </a:lnSpc>
              <a:spcBef>
                <a:spcPts val="800"/>
              </a:spcBef>
              <a:spcAft>
                <a:spcPts val="0"/>
              </a:spcAft>
              <a:buNone/>
            </a:pPr>
            <a:r>
              <a:rPr lang="en-US" sz="1200" u="sng">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ACT College and Career Readiness</a:t>
            </a:r>
            <a:endParaRPr sz="1200">
              <a:latin typeface="Calibri"/>
              <a:ea typeface="Calibri"/>
              <a:cs typeface="Calibri"/>
              <a:sym typeface="Calibri"/>
            </a:endParaRPr>
          </a:p>
          <a:p>
            <a:pPr marL="0" lvl="0" indent="0" algn="l" rtl="0">
              <a:spcBef>
                <a:spcPts val="800"/>
              </a:spcBef>
              <a:spcAft>
                <a:spcPts val="0"/>
              </a:spcAft>
              <a:buNone/>
            </a:pPr>
            <a:r>
              <a:rPr lang="en-US" sz="1200" u="sng">
                <a:solidFill>
                  <a:srgbClr val="1155CC"/>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ACT CCR Aspirations</a:t>
            </a:r>
            <a:endParaRPr sz="2200">
              <a:solidFill>
                <a:schemeClr val="dk1"/>
              </a:solidFill>
            </a:endParaRPr>
          </a:p>
        </p:txBody>
      </p:sp>
      <p:sp>
        <p:nvSpPr>
          <p:cNvPr id="585" name="Google Shape;585;g298ccc3aef2_0_26"/>
          <p:cNvSpPr txBox="1">
            <a:spLocks noGrp="1"/>
          </p:cNvSpPr>
          <p:nvPr>
            <p:ph type="sldNum" idx="12"/>
          </p:nvPr>
        </p:nvSpPr>
        <p:spPr>
          <a:xfrm>
            <a:off x="10837334" y="6470704"/>
            <a:ext cx="9738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en-US"/>
              <a:t>33</a:t>
            </a:fld>
            <a:endParaRPr/>
          </a:p>
        </p:txBody>
      </p:sp>
      <p:grpSp>
        <p:nvGrpSpPr>
          <p:cNvPr id="589" name="Google Shape;589;g298ccc3aef2_0_26">
            <a:extLst>
              <a:ext uri="{C183D7F6-B498-43B3-948B-1728B52AA6E4}">
                <adec:decorative xmlns:adec="http://schemas.microsoft.com/office/drawing/2017/decorative" val="1"/>
              </a:ext>
            </a:extLst>
          </p:cNvPr>
          <p:cNvGrpSpPr/>
          <p:nvPr/>
        </p:nvGrpSpPr>
        <p:grpSpPr>
          <a:xfrm>
            <a:off x="3119712" y="4137250"/>
            <a:ext cx="3757606" cy="350057"/>
            <a:chOff x="1464422" y="477117"/>
            <a:chExt cx="4214453" cy="376933"/>
          </a:xfrm>
        </p:grpSpPr>
        <p:sp>
          <p:nvSpPr>
            <p:cNvPr id="590" name="Google Shape;590;g298ccc3aef2_0_26"/>
            <p:cNvSpPr/>
            <p:nvPr/>
          </p:nvSpPr>
          <p:spPr>
            <a:xfrm>
              <a:off x="1528350" y="484750"/>
              <a:ext cx="4150525" cy="369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g298ccc3aef2_0_26"/>
            <p:cNvSpPr/>
            <p:nvPr/>
          </p:nvSpPr>
          <p:spPr>
            <a:xfrm>
              <a:off x="3148113" y="484750"/>
              <a:ext cx="1515600" cy="369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No file chosen</a:t>
              </a:r>
              <a:endParaRPr sz="1200" b="0" i="0" u="none" strike="noStrike" cap="none">
                <a:solidFill>
                  <a:srgbClr val="000000"/>
                </a:solidFill>
                <a:latin typeface="Arial"/>
                <a:ea typeface="Arial"/>
                <a:cs typeface="Arial"/>
                <a:sym typeface="Arial"/>
              </a:endParaRPr>
            </a:p>
          </p:txBody>
        </p:sp>
        <p:sp>
          <p:nvSpPr>
            <p:cNvPr id="592" name="Google Shape;592;g298ccc3aef2_0_26"/>
            <p:cNvSpPr/>
            <p:nvPr/>
          </p:nvSpPr>
          <p:spPr>
            <a:xfrm>
              <a:off x="1533125" y="518050"/>
              <a:ext cx="1010400" cy="287400"/>
            </a:xfrm>
            <a:prstGeom prst="roundRect">
              <a:avLst>
                <a:gd name="adj" fmla="val 15991"/>
              </a:avLst>
            </a:prstGeom>
            <a:solidFill>
              <a:srgbClr val="D9D9D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p>
          </p:txBody>
        </p:sp>
        <p:sp>
          <p:nvSpPr>
            <p:cNvPr id="593" name="Google Shape;593;g298ccc3aef2_0_26"/>
            <p:cNvSpPr/>
            <p:nvPr/>
          </p:nvSpPr>
          <p:spPr>
            <a:xfrm>
              <a:off x="1464422" y="477117"/>
              <a:ext cx="1147800" cy="36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Choose File</a:t>
              </a:r>
              <a:endParaRPr sz="1200" b="0" i="0" u="none" strike="noStrike" cap="none">
                <a:solidFill>
                  <a:srgbClr val="000000"/>
                </a:solidFill>
                <a:latin typeface="Arial"/>
                <a:ea typeface="Arial"/>
                <a:cs typeface="Arial"/>
                <a:sym typeface="Arial"/>
              </a:endParaRPr>
            </a:p>
          </p:txBody>
        </p:sp>
        <p:sp>
          <p:nvSpPr>
            <p:cNvPr id="594" name="Google Shape;594;g298ccc3aef2_0_26"/>
            <p:cNvSpPr/>
            <p:nvPr/>
          </p:nvSpPr>
          <p:spPr>
            <a:xfrm>
              <a:off x="1528353" y="518062"/>
              <a:ext cx="3097500" cy="287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p>
          </p:txBody>
        </p:sp>
        <p:sp>
          <p:nvSpPr>
            <p:cNvPr id="595" name="Google Shape;595;g298ccc3aef2_0_26"/>
            <p:cNvSpPr/>
            <p:nvPr/>
          </p:nvSpPr>
          <p:spPr>
            <a:xfrm>
              <a:off x="4663700" y="525700"/>
              <a:ext cx="1010394" cy="287388"/>
            </a:xfrm>
            <a:prstGeom prst="flowChartTerminator">
              <a:avLst/>
            </a:prstGeom>
            <a:solidFill>
              <a:srgbClr val="D9D9D9"/>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Upload</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g2984e01ede1_2_0"/>
          <p:cNvSpPr txBox="1">
            <a:spLocks noGrp="1"/>
          </p:cNvSpPr>
          <p:nvPr>
            <p:ph type="title"/>
          </p:nvPr>
        </p:nvSpPr>
        <p:spPr>
          <a:xfrm>
            <a:off x="763325" y="130072"/>
            <a:ext cx="9720000" cy="96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rgbClr val="000000"/>
              </a:buClr>
              <a:buSzPct val="50000"/>
              <a:buFont typeface="Arial"/>
              <a:buNone/>
            </a:pPr>
            <a:r>
              <a:rPr lang="en-US" sz="3600" dirty="0">
                <a:solidFill>
                  <a:srgbClr val="C12730"/>
                </a:solidFill>
                <a:latin typeface="Candara"/>
                <a:ea typeface="Candara"/>
                <a:cs typeface="Candara"/>
                <a:sym typeface="Candara"/>
              </a:rPr>
              <a:t>Professional Development</a:t>
            </a:r>
            <a:endParaRPr dirty="0"/>
          </a:p>
          <a:p>
            <a:pPr marL="0" lvl="0" indent="0" algn="l" rtl="0">
              <a:spcBef>
                <a:spcPts val="0"/>
              </a:spcBef>
              <a:spcAft>
                <a:spcPts val="0"/>
              </a:spcAft>
              <a:buNone/>
            </a:pPr>
            <a:endParaRPr dirty="0"/>
          </a:p>
        </p:txBody>
      </p:sp>
      <p:graphicFrame>
        <p:nvGraphicFramePr>
          <p:cNvPr id="601" name="Google Shape;601;g2984e01ede1_2_0"/>
          <p:cNvGraphicFramePr/>
          <p:nvPr>
            <p:extLst>
              <p:ext uri="{D42A27DB-BD31-4B8C-83A1-F6EECF244321}">
                <p14:modId xmlns:p14="http://schemas.microsoft.com/office/powerpoint/2010/main" val="3640578485"/>
              </p:ext>
            </p:extLst>
          </p:nvPr>
        </p:nvGraphicFramePr>
        <p:xfrm>
          <a:off x="1094425" y="694350"/>
          <a:ext cx="10287000" cy="5364090"/>
        </p:xfrm>
        <a:graphic>
          <a:graphicData uri="http://schemas.openxmlformats.org/drawingml/2006/table">
            <a:tbl>
              <a:tblPr firstRow="1">
                <a:noFill/>
                <a:tableStyleId>{1E27DC6A-B9D8-4AAD-A97C-B43966A63366}</a:tableStyleId>
              </a:tblPr>
              <a:tblGrid>
                <a:gridCol w="2282075">
                  <a:extLst>
                    <a:ext uri="{9D8B030D-6E8A-4147-A177-3AD203B41FA5}">
                      <a16:colId xmlns:a16="http://schemas.microsoft.com/office/drawing/2014/main" val="20000"/>
                    </a:ext>
                  </a:extLst>
                </a:gridCol>
                <a:gridCol w="4575925">
                  <a:extLst>
                    <a:ext uri="{9D8B030D-6E8A-4147-A177-3AD203B41FA5}">
                      <a16:colId xmlns:a16="http://schemas.microsoft.com/office/drawing/2014/main" val="20001"/>
                    </a:ext>
                  </a:extLst>
                </a:gridCol>
                <a:gridCol w="3429000">
                  <a:extLst>
                    <a:ext uri="{9D8B030D-6E8A-4147-A177-3AD203B41FA5}">
                      <a16:colId xmlns:a16="http://schemas.microsoft.com/office/drawing/2014/main" val="20002"/>
                    </a:ext>
                  </a:extLst>
                </a:gridCol>
              </a:tblGrid>
              <a:tr h="381000">
                <a:tc gridSpan="3">
                  <a:txBody>
                    <a:bodyPr/>
                    <a:lstStyle/>
                    <a:p>
                      <a:pPr marL="0" lvl="0" indent="0" algn="l" rtl="0">
                        <a:spcBef>
                          <a:spcPts val="0"/>
                        </a:spcBef>
                        <a:spcAft>
                          <a:spcPts val="0"/>
                        </a:spcAft>
                        <a:buNone/>
                      </a:pPr>
                      <a:r>
                        <a:rPr lang="en-US" b="1"/>
                        <a:t>NOVEMBER</a:t>
                      </a:r>
                      <a:endParaRPr b="1"/>
                    </a:p>
                  </a:txBody>
                  <a:tcPr marL="91425" marR="91425" marT="91425" marB="91425">
                    <a:solidFill>
                      <a:srgbClr val="D7D7D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a:t>29th     1:30- 3:00*</a:t>
                      </a:r>
                      <a:endParaRPr/>
                    </a:p>
                  </a:txBody>
                  <a:tcPr marL="91425" marR="91425" marT="91425" marB="91425"/>
                </a:tc>
                <a:tc>
                  <a:txBody>
                    <a:bodyPr/>
                    <a:lstStyle/>
                    <a:p>
                      <a:pPr marL="0" lvl="0" indent="0" algn="l" rtl="0">
                        <a:spcBef>
                          <a:spcPts val="0"/>
                        </a:spcBef>
                        <a:spcAft>
                          <a:spcPts val="0"/>
                        </a:spcAft>
                        <a:buNone/>
                      </a:pPr>
                      <a:r>
                        <a:rPr lang="en-US"/>
                        <a:t>Graduate Profile </a:t>
                      </a:r>
                      <a:endParaRPr/>
                    </a:p>
                  </a:txBody>
                  <a:tcPr marL="91425" marR="91425" marT="91425" marB="91425"/>
                </a:tc>
                <a:tc>
                  <a:txBody>
                    <a:bodyPr/>
                    <a:lstStyle/>
                    <a:p>
                      <a:pPr marL="0" lvl="0" indent="0" algn="l" rtl="0">
                        <a:spcBef>
                          <a:spcPts val="0"/>
                        </a:spcBef>
                        <a:spcAft>
                          <a:spcPts val="0"/>
                        </a:spcAft>
                        <a:buNone/>
                      </a:pPr>
                      <a:r>
                        <a:rPr lang="en-US"/>
                        <a:t>Virtual</a:t>
                      </a:r>
                      <a:endParaRPr/>
                    </a:p>
                  </a:txBody>
                  <a:tcPr marL="91425" marR="91425" marT="91425" marB="91425"/>
                </a:tc>
                <a:extLst>
                  <a:ext uri="{0D108BD9-81ED-4DB2-BD59-A6C34878D82A}">
                    <a16:rowId xmlns:a16="http://schemas.microsoft.com/office/drawing/2014/main" val="10001"/>
                  </a:ext>
                </a:extLst>
              </a:tr>
              <a:tr h="381000">
                <a:tc gridSpan="3">
                  <a:txBody>
                    <a:bodyPr/>
                    <a:lstStyle/>
                    <a:p>
                      <a:pPr marL="0" lvl="0" indent="0" algn="l" rtl="0">
                        <a:spcBef>
                          <a:spcPts val="0"/>
                        </a:spcBef>
                        <a:spcAft>
                          <a:spcPts val="0"/>
                        </a:spcAft>
                        <a:buNone/>
                      </a:pPr>
                      <a:r>
                        <a:rPr lang="en-US" b="1"/>
                        <a:t>JANUARY</a:t>
                      </a:r>
                      <a:endParaRPr b="1"/>
                    </a:p>
                  </a:txBody>
                  <a:tcPr marL="91425" marR="91425" marT="91425" marB="91425">
                    <a:solidFill>
                      <a:srgbClr val="D7D7D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US"/>
                        <a:t>25th     TBD</a:t>
                      </a:r>
                      <a:endParaRPr/>
                    </a:p>
                  </a:txBody>
                  <a:tcPr marL="91425" marR="91425" marT="91425" marB="91425"/>
                </a:tc>
                <a:tc>
                  <a:txBody>
                    <a:bodyPr/>
                    <a:lstStyle/>
                    <a:p>
                      <a:pPr marL="0" lvl="0" indent="0" algn="l" rtl="0">
                        <a:spcBef>
                          <a:spcPts val="0"/>
                        </a:spcBef>
                        <a:spcAft>
                          <a:spcPts val="0"/>
                        </a:spcAft>
                        <a:buNone/>
                      </a:pPr>
                      <a:r>
                        <a:rPr lang="en-US"/>
                        <a:t>Family and Community Engagement</a:t>
                      </a:r>
                      <a:endParaRPr/>
                    </a:p>
                  </a:txBody>
                  <a:tcPr marL="91425" marR="91425" marT="91425" marB="91425"/>
                </a:tc>
                <a:tc>
                  <a:txBody>
                    <a:bodyPr/>
                    <a:lstStyle/>
                    <a:p>
                      <a:pPr marL="0" lvl="0" indent="0" algn="l" rtl="0">
                        <a:spcBef>
                          <a:spcPts val="0"/>
                        </a:spcBef>
                        <a:spcAft>
                          <a:spcPts val="0"/>
                        </a:spcAft>
                        <a:buNone/>
                      </a:pPr>
                      <a:r>
                        <a:rPr lang="en-US"/>
                        <a:t>Virtual</a:t>
                      </a:r>
                      <a:endParaRPr/>
                    </a:p>
                  </a:txBody>
                  <a:tcPr marL="91425" marR="91425" marT="91425" marB="91425"/>
                </a:tc>
                <a:extLst>
                  <a:ext uri="{0D108BD9-81ED-4DB2-BD59-A6C34878D82A}">
                    <a16:rowId xmlns:a16="http://schemas.microsoft.com/office/drawing/2014/main" val="10003"/>
                  </a:ext>
                </a:extLst>
              </a:tr>
              <a:tr h="381000">
                <a:tc gridSpan="3">
                  <a:txBody>
                    <a:bodyPr/>
                    <a:lstStyle/>
                    <a:p>
                      <a:pPr marL="0" lvl="0" indent="0" algn="l" rtl="0">
                        <a:spcBef>
                          <a:spcPts val="0"/>
                        </a:spcBef>
                        <a:spcAft>
                          <a:spcPts val="0"/>
                        </a:spcAft>
                        <a:buNone/>
                      </a:pPr>
                      <a:r>
                        <a:rPr lang="en-US" b="1"/>
                        <a:t>FEBRUARY</a:t>
                      </a:r>
                      <a:endParaRPr b="1"/>
                    </a:p>
                  </a:txBody>
                  <a:tcPr marL="91425" marR="91425" marT="91425" marB="91425">
                    <a:solidFill>
                      <a:srgbClr val="D7D7D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US"/>
                        <a:t>1st        12:00- 1:30</a:t>
                      </a:r>
                      <a:endParaRPr/>
                    </a:p>
                  </a:txBody>
                  <a:tcPr marL="91425" marR="91425" marT="91425" marB="91425"/>
                </a:tc>
                <a:tc rowSpan="2">
                  <a:txBody>
                    <a:bodyPr/>
                    <a:lstStyle/>
                    <a:p>
                      <a:pPr marL="0" lvl="0" indent="0" algn="l" rtl="0">
                        <a:spcBef>
                          <a:spcPts val="0"/>
                        </a:spcBef>
                        <a:spcAft>
                          <a:spcPts val="0"/>
                        </a:spcAft>
                        <a:buNone/>
                      </a:pPr>
                      <a:r>
                        <a:rPr lang="en-US"/>
                        <a:t>The New Accreditation Tool</a:t>
                      </a:r>
                      <a:endParaRPr/>
                    </a:p>
                  </a:txBody>
                  <a:tcPr marL="91425" marR="91425" marT="91425" marB="91425"/>
                </a:tc>
                <a:tc rowSpan="2">
                  <a:txBody>
                    <a:bodyPr/>
                    <a:lstStyle/>
                    <a:p>
                      <a:pPr marL="0" lvl="0" indent="0" algn="l" rtl="0">
                        <a:spcBef>
                          <a:spcPts val="0"/>
                        </a:spcBef>
                        <a:spcAft>
                          <a:spcPts val="0"/>
                        </a:spcAft>
                        <a:buNone/>
                      </a:pPr>
                      <a:r>
                        <a:rPr lang="en-US"/>
                        <a:t>Virtual</a:t>
                      </a:r>
                      <a:endParaRPr/>
                    </a:p>
                  </a:txBody>
                  <a:tcPr marL="91425" marR="91425" marT="91425" marB="91425"/>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US"/>
                        <a:t>2nd       9:00- 10:30</a:t>
                      </a:r>
                      <a:endParaRPr/>
                    </a:p>
                  </a:txBody>
                  <a:tcPr marL="91425" marR="91425" marT="91425" marB="91425"/>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en-US"/>
                        <a:t>20th- 22nd 9:00- 12:00 &amp;</a:t>
                      </a:r>
                      <a:endParaRPr/>
                    </a:p>
                    <a:p>
                      <a:pPr marL="0" lvl="0" indent="0" algn="l" rtl="0">
                        <a:spcBef>
                          <a:spcPts val="0"/>
                        </a:spcBef>
                        <a:spcAft>
                          <a:spcPts val="0"/>
                        </a:spcAft>
                        <a:buNone/>
                      </a:pPr>
                      <a:r>
                        <a:rPr lang="en-US"/>
                        <a:t>                   1:00- 4:00</a:t>
                      </a:r>
                      <a:endParaRPr/>
                    </a:p>
                  </a:txBody>
                  <a:tcPr marL="91425" marR="91425" marT="91425" marB="91425"/>
                </a:tc>
                <a:tc>
                  <a:txBody>
                    <a:bodyPr/>
                    <a:lstStyle/>
                    <a:p>
                      <a:pPr marL="0" lvl="0" indent="0" algn="l" rtl="0">
                        <a:spcBef>
                          <a:spcPts val="0"/>
                        </a:spcBef>
                        <a:spcAft>
                          <a:spcPts val="0"/>
                        </a:spcAft>
                        <a:buNone/>
                      </a:pPr>
                      <a:r>
                        <a:rPr lang="en-US"/>
                        <a:t>Work Sessions</a:t>
                      </a:r>
                      <a:endParaRPr/>
                    </a:p>
                  </a:txBody>
                  <a:tcPr marL="91425" marR="91425" marT="91425" marB="91425"/>
                </a:tc>
                <a:tc>
                  <a:txBody>
                    <a:bodyPr/>
                    <a:lstStyle/>
                    <a:p>
                      <a:pPr marL="0" lvl="0" indent="0" algn="l" rtl="0">
                        <a:spcBef>
                          <a:spcPts val="0"/>
                        </a:spcBef>
                        <a:spcAft>
                          <a:spcPts val="0"/>
                        </a:spcAft>
                        <a:buNone/>
                      </a:pPr>
                      <a:r>
                        <a:rPr lang="en-US"/>
                        <a:t>Virtual</a:t>
                      </a:r>
                      <a:endParaRPr/>
                    </a:p>
                  </a:txBody>
                  <a:tcPr marL="91425" marR="91425" marT="91425" marB="91425"/>
                </a:tc>
                <a:extLst>
                  <a:ext uri="{0D108BD9-81ED-4DB2-BD59-A6C34878D82A}">
                    <a16:rowId xmlns:a16="http://schemas.microsoft.com/office/drawing/2014/main" val="10007"/>
                  </a:ext>
                </a:extLst>
              </a:tr>
              <a:tr h="381000">
                <a:tc>
                  <a:txBody>
                    <a:bodyPr/>
                    <a:lstStyle/>
                    <a:p>
                      <a:pPr marL="0" lvl="0" indent="0" algn="l" rtl="0">
                        <a:spcBef>
                          <a:spcPts val="0"/>
                        </a:spcBef>
                        <a:spcAft>
                          <a:spcPts val="0"/>
                        </a:spcAft>
                        <a:buNone/>
                      </a:pPr>
                      <a:r>
                        <a:rPr lang="en-US"/>
                        <a:t>26th      9:00- 3:00</a:t>
                      </a:r>
                      <a:endParaRPr/>
                    </a:p>
                  </a:txBody>
                  <a:tcPr marL="91425" marR="91425" marT="91425" marB="91425"/>
                </a:tc>
                <a:tc>
                  <a:txBody>
                    <a:bodyPr/>
                    <a:lstStyle/>
                    <a:p>
                      <a:pPr marL="0" lvl="0" indent="0" algn="l" rtl="0">
                        <a:spcBef>
                          <a:spcPts val="0"/>
                        </a:spcBef>
                        <a:spcAft>
                          <a:spcPts val="0"/>
                        </a:spcAft>
                        <a:buNone/>
                      </a:pPr>
                      <a:r>
                        <a:rPr lang="en-US"/>
                        <a:t>Work Session</a:t>
                      </a:r>
                      <a:endParaRPr/>
                    </a:p>
                  </a:txBody>
                  <a:tcPr marL="91425" marR="91425" marT="91425" marB="91425"/>
                </a:tc>
                <a:tc>
                  <a:txBody>
                    <a:bodyPr/>
                    <a:lstStyle/>
                    <a:p>
                      <a:pPr marL="0" lvl="0" indent="0" algn="l" rtl="0">
                        <a:spcBef>
                          <a:spcPts val="0"/>
                        </a:spcBef>
                        <a:spcAft>
                          <a:spcPts val="0"/>
                        </a:spcAft>
                        <a:buNone/>
                      </a:pPr>
                      <a:r>
                        <a:rPr lang="en-US"/>
                        <a:t>Billings</a:t>
                      </a:r>
                      <a:endParaRPr/>
                    </a:p>
                  </a:txBody>
                  <a:tcPr marL="91425" marR="91425" marT="91425" marB="91425"/>
                </a:tc>
                <a:extLst>
                  <a:ext uri="{0D108BD9-81ED-4DB2-BD59-A6C34878D82A}">
                    <a16:rowId xmlns:a16="http://schemas.microsoft.com/office/drawing/2014/main" val="10008"/>
                  </a:ext>
                </a:extLst>
              </a:tr>
              <a:tr h="381000">
                <a:tc>
                  <a:txBody>
                    <a:bodyPr/>
                    <a:lstStyle/>
                    <a:p>
                      <a:pPr marL="0" lvl="0" indent="0" algn="l" rtl="0">
                        <a:spcBef>
                          <a:spcPts val="0"/>
                        </a:spcBef>
                        <a:spcAft>
                          <a:spcPts val="0"/>
                        </a:spcAft>
                        <a:buNone/>
                      </a:pPr>
                      <a:r>
                        <a:rPr lang="en-US"/>
                        <a:t>28th     TBD</a:t>
                      </a:r>
                      <a:endParaRPr/>
                    </a:p>
                  </a:txBody>
                  <a:tcPr marL="91425" marR="91425" marT="91425" marB="91425"/>
                </a:tc>
                <a:tc>
                  <a:txBody>
                    <a:bodyPr/>
                    <a:lstStyle/>
                    <a:p>
                      <a:pPr marL="0" lvl="0" indent="0" algn="l" rtl="0">
                        <a:spcBef>
                          <a:spcPts val="0"/>
                        </a:spcBef>
                        <a:spcAft>
                          <a:spcPts val="0"/>
                        </a:spcAft>
                        <a:buNone/>
                      </a:pPr>
                      <a:r>
                        <a:rPr lang="en-US"/>
                        <a:t>Work Session </a:t>
                      </a:r>
                      <a:endParaRPr/>
                    </a:p>
                  </a:txBody>
                  <a:tcPr marL="91425" marR="91425" marT="91425" marB="91425"/>
                </a:tc>
                <a:tc>
                  <a:txBody>
                    <a:bodyPr/>
                    <a:lstStyle/>
                    <a:p>
                      <a:pPr marL="0" lvl="0" indent="0" algn="l" rtl="0">
                        <a:spcBef>
                          <a:spcPts val="0"/>
                        </a:spcBef>
                        <a:spcAft>
                          <a:spcPts val="0"/>
                        </a:spcAft>
                        <a:buNone/>
                      </a:pPr>
                      <a:r>
                        <a:rPr lang="en-US"/>
                        <a:t>Missoula</a:t>
                      </a:r>
                      <a:endParaRPr/>
                    </a:p>
                  </a:txBody>
                  <a:tcPr marL="91425" marR="91425" marT="91425" marB="91425"/>
                </a:tc>
                <a:extLst>
                  <a:ext uri="{0D108BD9-81ED-4DB2-BD59-A6C34878D82A}">
                    <a16:rowId xmlns:a16="http://schemas.microsoft.com/office/drawing/2014/main" val="10009"/>
                  </a:ext>
                </a:extLst>
              </a:tr>
              <a:tr h="381000">
                <a:tc>
                  <a:txBody>
                    <a:bodyPr/>
                    <a:lstStyle/>
                    <a:p>
                      <a:pPr marL="0" lvl="0" indent="0" algn="l" rtl="0">
                        <a:spcBef>
                          <a:spcPts val="0"/>
                        </a:spcBef>
                        <a:spcAft>
                          <a:spcPts val="0"/>
                        </a:spcAft>
                        <a:buNone/>
                      </a:pPr>
                      <a:r>
                        <a:rPr lang="en-US"/>
                        <a:t>29th      9:00- 3:00</a:t>
                      </a:r>
                      <a:endParaRPr/>
                    </a:p>
                  </a:txBody>
                  <a:tcPr marL="91425" marR="91425" marT="91425" marB="91425"/>
                </a:tc>
                <a:tc>
                  <a:txBody>
                    <a:bodyPr/>
                    <a:lstStyle/>
                    <a:p>
                      <a:pPr marL="0" lvl="0" indent="0" algn="l" rtl="0">
                        <a:spcBef>
                          <a:spcPts val="0"/>
                        </a:spcBef>
                        <a:spcAft>
                          <a:spcPts val="0"/>
                        </a:spcAft>
                        <a:buNone/>
                      </a:pPr>
                      <a:r>
                        <a:rPr lang="en-US"/>
                        <a:t>Work Session</a:t>
                      </a:r>
                      <a:endParaRPr/>
                    </a:p>
                  </a:txBody>
                  <a:tcPr marL="91425" marR="91425" marT="91425" marB="91425"/>
                </a:tc>
                <a:tc>
                  <a:txBody>
                    <a:bodyPr/>
                    <a:lstStyle/>
                    <a:p>
                      <a:pPr marL="0" lvl="0" indent="0" algn="l" rtl="0">
                        <a:spcBef>
                          <a:spcPts val="0"/>
                        </a:spcBef>
                        <a:spcAft>
                          <a:spcPts val="0"/>
                        </a:spcAft>
                        <a:buNone/>
                      </a:pPr>
                      <a:r>
                        <a:rPr lang="en-US"/>
                        <a:t>Helena</a:t>
                      </a:r>
                      <a:endParaRPr/>
                    </a:p>
                  </a:txBody>
                  <a:tcPr marL="91425" marR="91425" marT="91425" marB="91425"/>
                </a:tc>
                <a:extLst>
                  <a:ext uri="{0D108BD9-81ED-4DB2-BD59-A6C34878D82A}">
                    <a16:rowId xmlns:a16="http://schemas.microsoft.com/office/drawing/2014/main" val="10010"/>
                  </a:ext>
                </a:extLst>
              </a:tr>
              <a:tr h="381000">
                <a:tc gridSpan="3">
                  <a:txBody>
                    <a:bodyPr/>
                    <a:lstStyle/>
                    <a:p>
                      <a:pPr marL="0" lvl="0" indent="0" algn="l" rtl="0">
                        <a:spcBef>
                          <a:spcPts val="0"/>
                        </a:spcBef>
                        <a:spcAft>
                          <a:spcPts val="0"/>
                        </a:spcAft>
                        <a:buNone/>
                      </a:pPr>
                      <a:r>
                        <a:rPr lang="en-US" b="1"/>
                        <a:t>MARCH</a:t>
                      </a:r>
                      <a:endParaRPr b="1"/>
                    </a:p>
                  </a:txBody>
                  <a:tcPr marL="91425" marR="91425" marT="91425" marB="91425">
                    <a:solidFill>
                      <a:srgbClr val="D7D7D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r h="313425">
                <a:tc>
                  <a:txBody>
                    <a:bodyPr/>
                    <a:lstStyle/>
                    <a:p>
                      <a:pPr marL="0" lvl="0" indent="0" algn="l" rtl="0">
                        <a:spcBef>
                          <a:spcPts val="0"/>
                        </a:spcBef>
                        <a:spcAft>
                          <a:spcPts val="0"/>
                        </a:spcAft>
                        <a:buNone/>
                      </a:pPr>
                      <a:r>
                        <a:rPr lang="en-US"/>
                        <a:t>1st       TBD</a:t>
                      </a:r>
                      <a:endParaRPr/>
                    </a:p>
                  </a:txBody>
                  <a:tcPr marL="91425" marR="91425" marT="91425" marB="91425"/>
                </a:tc>
                <a:tc>
                  <a:txBody>
                    <a:bodyPr/>
                    <a:lstStyle/>
                    <a:p>
                      <a:pPr marL="0" lvl="0" indent="0" algn="l" rtl="0">
                        <a:spcBef>
                          <a:spcPts val="0"/>
                        </a:spcBef>
                        <a:spcAft>
                          <a:spcPts val="0"/>
                        </a:spcAft>
                        <a:buNone/>
                      </a:pPr>
                      <a:r>
                        <a:rPr lang="en-US"/>
                        <a:t>Work Session</a:t>
                      </a:r>
                      <a:endParaRPr/>
                    </a:p>
                  </a:txBody>
                  <a:tcPr marL="91425" marR="91425" marT="91425" marB="91425"/>
                </a:tc>
                <a:tc>
                  <a:txBody>
                    <a:bodyPr/>
                    <a:lstStyle/>
                    <a:p>
                      <a:pPr marL="0" lvl="0" indent="0" algn="l" rtl="0">
                        <a:spcBef>
                          <a:spcPts val="0"/>
                        </a:spcBef>
                        <a:spcAft>
                          <a:spcPts val="0"/>
                        </a:spcAft>
                        <a:buNone/>
                      </a:pPr>
                      <a:r>
                        <a:rPr lang="en-US" dirty="0"/>
                        <a:t>Havre</a:t>
                      </a:r>
                      <a:endParaRPr dirty="0"/>
                    </a:p>
                  </a:txBody>
                  <a:tcPr marL="91425" marR="91425" marT="91425" marB="91425"/>
                </a:tc>
                <a:extLst>
                  <a:ext uri="{0D108BD9-81ED-4DB2-BD59-A6C34878D82A}">
                    <a16:rowId xmlns:a16="http://schemas.microsoft.com/office/drawing/2014/main" val="10012"/>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g2984e01ede1_2_116"/>
          <p:cNvSpPr txBox="1">
            <a:spLocks noGrp="1"/>
          </p:cNvSpPr>
          <p:nvPr>
            <p:ph type="body" idx="1"/>
          </p:nvPr>
        </p:nvSpPr>
        <p:spPr>
          <a:xfrm>
            <a:off x="807600" y="1140950"/>
            <a:ext cx="11147700" cy="5045400"/>
          </a:xfrm>
          <a:prstGeom prst="rect">
            <a:avLst/>
          </a:prstGeom>
          <a:noFill/>
          <a:ln>
            <a:noFill/>
          </a:ln>
        </p:spPr>
        <p:txBody>
          <a:bodyPr spcFirstLastPara="1" wrap="square" lIns="117825" tIns="58900" rIns="117825" bIns="58900" anchor="t" anchorCtr="0">
            <a:noAutofit/>
          </a:bodyPr>
          <a:lstStyle/>
          <a:p>
            <a:pPr marL="0" lvl="0" indent="0" algn="l" rtl="0">
              <a:lnSpc>
                <a:spcPct val="100000"/>
              </a:lnSpc>
              <a:spcBef>
                <a:spcPts val="800"/>
              </a:spcBef>
              <a:spcAft>
                <a:spcPts val="0"/>
              </a:spcAft>
              <a:buSzPts val="4100"/>
              <a:buNone/>
            </a:pPr>
            <a:r>
              <a:rPr lang="en-US" sz="2700">
                <a:latin typeface="Calibri"/>
                <a:ea typeface="Calibri"/>
                <a:cs typeface="Calibri"/>
                <a:sym typeface="Calibri"/>
              </a:rPr>
              <a:t>Virtual Office Hours via Zoom</a:t>
            </a:r>
            <a:endParaRPr sz="3000">
              <a:latin typeface="Calibri"/>
              <a:ea typeface="Calibri"/>
              <a:cs typeface="Calibri"/>
              <a:sym typeface="Calibri"/>
            </a:endParaRPr>
          </a:p>
          <a:p>
            <a:pPr marL="1181100" lvl="1" indent="-457200" algn="l" rtl="0">
              <a:lnSpc>
                <a:spcPct val="100000"/>
              </a:lnSpc>
              <a:spcBef>
                <a:spcPts val="0"/>
              </a:spcBef>
              <a:spcAft>
                <a:spcPts val="0"/>
              </a:spcAft>
              <a:buSzPts val="2600"/>
              <a:buFont typeface="Calibri"/>
              <a:buChar char="–"/>
            </a:pPr>
            <a:r>
              <a:rPr lang="en-US" sz="2600">
                <a:latin typeface="Calibri"/>
                <a:ea typeface="Calibri"/>
                <a:cs typeface="Calibri"/>
                <a:sym typeface="Calibri"/>
              </a:rPr>
              <a:t>Tuesdays 3:00 - 4:00 </a:t>
            </a:r>
            <a:endParaRPr sz="2600">
              <a:latin typeface="Calibri"/>
              <a:ea typeface="Calibri"/>
              <a:cs typeface="Calibri"/>
              <a:sym typeface="Calibri"/>
            </a:endParaRPr>
          </a:p>
          <a:p>
            <a:pPr marL="1181100" lvl="1" indent="-425450" algn="l" rtl="0">
              <a:lnSpc>
                <a:spcPct val="100000"/>
              </a:lnSpc>
              <a:spcBef>
                <a:spcPts val="0"/>
              </a:spcBef>
              <a:spcAft>
                <a:spcPts val="0"/>
              </a:spcAft>
              <a:buSzPts val="2100"/>
              <a:buFont typeface="Calibri"/>
              <a:buChar char="–"/>
            </a:pPr>
            <a:r>
              <a:rPr lang="en-US" sz="2100" u="sng">
                <a:solidFill>
                  <a:srgbClr val="028BFF"/>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https://mt-gov.zoom.us/j/85904973164?pwd=V2JGbGFoNE1rVmx3Z29mVUJwKy9xdz09</a:t>
            </a:r>
            <a:endParaRPr sz="2100">
              <a:latin typeface="Calibri"/>
              <a:ea typeface="Calibri"/>
              <a:cs typeface="Calibri"/>
              <a:sym typeface="Calibri"/>
            </a:endParaRPr>
          </a:p>
          <a:p>
            <a:pPr marL="0" lvl="0" indent="0" algn="l" rtl="0">
              <a:lnSpc>
                <a:spcPct val="100000"/>
              </a:lnSpc>
              <a:spcBef>
                <a:spcPts val="0"/>
              </a:spcBef>
              <a:spcAft>
                <a:spcPts val="0"/>
              </a:spcAft>
              <a:buNone/>
            </a:pPr>
            <a:endParaRPr sz="2600">
              <a:latin typeface="Calibri"/>
              <a:ea typeface="Calibri"/>
              <a:cs typeface="Calibri"/>
              <a:sym typeface="Calibri"/>
            </a:endParaRPr>
          </a:p>
          <a:p>
            <a:pPr marL="0" lvl="0" indent="0" algn="l" rtl="0">
              <a:lnSpc>
                <a:spcPct val="100000"/>
              </a:lnSpc>
              <a:spcBef>
                <a:spcPts val="0"/>
              </a:spcBef>
              <a:spcAft>
                <a:spcPts val="0"/>
              </a:spcAft>
              <a:buNone/>
            </a:pPr>
            <a:r>
              <a:rPr lang="en-US" sz="2600">
                <a:latin typeface="Calibri"/>
                <a:ea typeface="Calibri"/>
                <a:cs typeface="Calibri"/>
                <a:sym typeface="Calibri"/>
              </a:rPr>
              <a:t>Professional Development Sessions</a:t>
            </a:r>
            <a:endParaRPr sz="2600">
              <a:latin typeface="Calibri"/>
              <a:ea typeface="Calibri"/>
              <a:cs typeface="Calibri"/>
              <a:sym typeface="Calibri"/>
            </a:endParaRPr>
          </a:p>
          <a:p>
            <a:pPr marL="1181100" lvl="1" indent="-457200" algn="l" rtl="0">
              <a:lnSpc>
                <a:spcPct val="100000"/>
              </a:lnSpc>
              <a:spcBef>
                <a:spcPts val="0"/>
              </a:spcBef>
              <a:spcAft>
                <a:spcPts val="0"/>
              </a:spcAft>
              <a:buSzPts val="2600"/>
              <a:buFont typeface="Calibri"/>
              <a:buChar char="–"/>
            </a:pPr>
            <a:r>
              <a:rPr lang="en-US" sz="2600">
                <a:latin typeface="Calibri"/>
                <a:ea typeface="Calibri"/>
                <a:cs typeface="Calibri"/>
                <a:sym typeface="Calibri"/>
              </a:rPr>
              <a:t>See previous slide</a:t>
            </a:r>
            <a:endParaRPr sz="2600">
              <a:latin typeface="Calibri"/>
              <a:ea typeface="Calibri"/>
              <a:cs typeface="Calibri"/>
              <a:sym typeface="Calibri"/>
            </a:endParaRPr>
          </a:p>
          <a:p>
            <a:pPr marL="0" lvl="0" indent="0" algn="l" rtl="0">
              <a:lnSpc>
                <a:spcPct val="100000"/>
              </a:lnSpc>
              <a:spcBef>
                <a:spcPts val="0"/>
              </a:spcBef>
              <a:spcAft>
                <a:spcPts val="0"/>
              </a:spcAft>
              <a:buNone/>
            </a:pPr>
            <a:endParaRPr sz="2600">
              <a:latin typeface="Calibri"/>
              <a:ea typeface="Calibri"/>
              <a:cs typeface="Calibri"/>
              <a:sym typeface="Calibri"/>
            </a:endParaRPr>
          </a:p>
          <a:p>
            <a:pPr marL="0" lvl="0" indent="0" algn="l" rtl="0">
              <a:lnSpc>
                <a:spcPct val="100000"/>
              </a:lnSpc>
              <a:spcBef>
                <a:spcPts val="0"/>
              </a:spcBef>
              <a:spcAft>
                <a:spcPts val="0"/>
              </a:spcAft>
              <a:buNone/>
            </a:pPr>
            <a:r>
              <a:rPr lang="en-US" sz="2600">
                <a:latin typeface="Calibri"/>
                <a:ea typeface="Calibri"/>
                <a:cs typeface="Calibri"/>
                <a:sym typeface="Calibri"/>
              </a:rPr>
              <a:t>Email</a:t>
            </a:r>
            <a:endParaRPr sz="2600">
              <a:latin typeface="Calibri"/>
              <a:ea typeface="Calibri"/>
              <a:cs typeface="Calibri"/>
              <a:sym typeface="Calibri"/>
            </a:endParaRPr>
          </a:p>
          <a:p>
            <a:pPr marL="1181100" lvl="1" indent="-457200" algn="l" rtl="0">
              <a:lnSpc>
                <a:spcPct val="100000"/>
              </a:lnSpc>
              <a:spcBef>
                <a:spcPts val="0"/>
              </a:spcBef>
              <a:spcAft>
                <a:spcPts val="0"/>
              </a:spcAft>
              <a:buClr>
                <a:srgbClr val="028BFF"/>
              </a:buClr>
              <a:buSzPts val="2600"/>
              <a:buFont typeface="Calibri"/>
              <a:buChar char="–"/>
            </a:pPr>
            <a:r>
              <a:rPr lang="en-US" sz="2600" u="sng">
                <a:solidFill>
                  <a:srgbClr val="028B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OPIACCRED@mt.gov</a:t>
            </a:r>
            <a:r>
              <a:rPr lang="en-US" sz="2600">
                <a:solidFill>
                  <a:srgbClr val="028BFF"/>
                </a:solidFill>
                <a:latin typeface="Calibri"/>
                <a:ea typeface="Calibri"/>
                <a:cs typeface="Calibri"/>
                <a:sym typeface="Calibri"/>
              </a:rPr>
              <a:t> </a:t>
            </a:r>
            <a:endParaRPr sz="2600">
              <a:solidFill>
                <a:srgbClr val="028BFF"/>
              </a:solidFill>
              <a:latin typeface="Calibri"/>
              <a:ea typeface="Calibri"/>
              <a:cs typeface="Calibri"/>
              <a:sym typeface="Calibri"/>
            </a:endParaRPr>
          </a:p>
          <a:p>
            <a:pPr marL="0" lvl="0" indent="0" algn="l" rtl="0">
              <a:lnSpc>
                <a:spcPct val="100000"/>
              </a:lnSpc>
              <a:spcBef>
                <a:spcPts val="0"/>
              </a:spcBef>
              <a:spcAft>
                <a:spcPts val="0"/>
              </a:spcAft>
              <a:buNone/>
            </a:pPr>
            <a:endParaRPr sz="2600">
              <a:latin typeface="Calibri"/>
              <a:ea typeface="Calibri"/>
              <a:cs typeface="Calibri"/>
              <a:sym typeface="Calibri"/>
            </a:endParaRPr>
          </a:p>
          <a:p>
            <a:pPr marL="0" lvl="0" indent="0" algn="l" rtl="0">
              <a:lnSpc>
                <a:spcPct val="100000"/>
              </a:lnSpc>
              <a:spcBef>
                <a:spcPts val="0"/>
              </a:spcBef>
              <a:spcAft>
                <a:spcPts val="0"/>
              </a:spcAft>
              <a:buNone/>
            </a:pPr>
            <a:r>
              <a:rPr lang="en-US" sz="2600">
                <a:latin typeface="Calibri"/>
                <a:ea typeface="Calibri"/>
                <a:cs typeface="Calibri"/>
                <a:sym typeface="Calibri"/>
              </a:rPr>
              <a:t>Webpage</a:t>
            </a:r>
            <a:endParaRPr sz="2600">
              <a:latin typeface="Calibri"/>
              <a:ea typeface="Calibri"/>
              <a:cs typeface="Calibri"/>
              <a:sym typeface="Calibri"/>
            </a:endParaRPr>
          </a:p>
          <a:p>
            <a:pPr marL="1181100" lvl="1" indent="-425450" algn="l" rtl="0">
              <a:lnSpc>
                <a:spcPct val="100000"/>
              </a:lnSpc>
              <a:spcBef>
                <a:spcPts val="0"/>
              </a:spcBef>
              <a:spcAft>
                <a:spcPts val="0"/>
              </a:spcAft>
              <a:buSzPts val="2100"/>
              <a:buFont typeface="Calibri"/>
              <a:buChar char="–"/>
            </a:pPr>
            <a:r>
              <a:rPr lang="en-US" sz="2100" u="sng">
                <a:solidFill>
                  <a:srgbClr val="028BFF"/>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https://opi.mt.gov/Leadership/Assessment-Accountability/School-Accreditation</a:t>
            </a:r>
            <a:r>
              <a:rPr lang="en-US" sz="2100">
                <a:latin typeface="Calibri"/>
                <a:ea typeface="Calibri"/>
                <a:cs typeface="Calibri"/>
                <a:sym typeface="Calibri"/>
              </a:rPr>
              <a:t> </a:t>
            </a:r>
            <a:endParaRPr sz="2100">
              <a:latin typeface="Calibri"/>
              <a:ea typeface="Calibri"/>
              <a:cs typeface="Calibri"/>
              <a:sym typeface="Calibri"/>
            </a:endParaRPr>
          </a:p>
          <a:p>
            <a:pPr marL="457200" lvl="0" indent="0" algn="l" rtl="0">
              <a:lnSpc>
                <a:spcPct val="100000"/>
              </a:lnSpc>
              <a:spcBef>
                <a:spcPts val="0"/>
              </a:spcBef>
              <a:spcAft>
                <a:spcPts val="0"/>
              </a:spcAft>
              <a:buNone/>
            </a:pPr>
            <a:endParaRPr sz="2600">
              <a:latin typeface="Calibri"/>
              <a:ea typeface="Calibri"/>
              <a:cs typeface="Calibri"/>
              <a:sym typeface="Calibri"/>
            </a:endParaRPr>
          </a:p>
          <a:p>
            <a:pPr marL="0" lvl="0" indent="0" algn="l" rtl="0">
              <a:lnSpc>
                <a:spcPct val="100000"/>
              </a:lnSpc>
              <a:spcBef>
                <a:spcPts val="0"/>
              </a:spcBef>
              <a:spcAft>
                <a:spcPts val="0"/>
              </a:spcAft>
              <a:buNone/>
            </a:pPr>
            <a:endParaRPr sz="2600">
              <a:latin typeface="Calibri"/>
              <a:ea typeface="Calibri"/>
              <a:cs typeface="Calibri"/>
              <a:sym typeface="Calibri"/>
            </a:endParaRPr>
          </a:p>
          <a:p>
            <a:pPr marL="0" lvl="0" indent="0" algn="l" rtl="0">
              <a:lnSpc>
                <a:spcPct val="100000"/>
              </a:lnSpc>
              <a:spcBef>
                <a:spcPts val="0"/>
              </a:spcBef>
              <a:spcAft>
                <a:spcPts val="0"/>
              </a:spcAft>
              <a:buNone/>
            </a:pPr>
            <a:endParaRPr sz="2600">
              <a:latin typeface="Calibri"/>
              <a:ea typeface="Calibri"/>
              <a:cs typeface="Calibri"/>
              <a:sym typeface="Calibri"/>
            </a:endParaRPr>
          </a:p>
          <a:p>
            <a:pPr marL="0" lvl="0" indent="0" algn="l" rtl="0">
              <a:lnSpc>
                <a:spcPct val="100000"/>
              </a:lnSpc>
              <a:spcBef>
                <a:spcPts val="800"/>
              </a:spcBef>
              <a:spcAft>
                <a:spcPts val="0"/>
              </a:spcAft>
              <a:buSzPts val="4100"/>
              <a:buNone/>
            </a:pPr>
            <a:endParaRPr sz="2100">
              <a:latin typeface="Calibri"/>
              <a:ea typeface="Calibri"/>
              <a:cs typeface="Calibri"/>
              <a:sym typeface="Calibri"/>
            </a:endParaRPr>
          </a:p>
          <a:p>
            <a:pPr marL="0" lvl="0" indent="0" algn="l" rtl="0">
              <a:lnSpc>
                <a:spcPct val="100000"/>
              </a:lnSpc>
              <a:spcBef>
                <a:spcPts val="800"/>
              </a:spcBef>
              <a:spcAft>
                <a:spcPts val="0"/>
              </a:spcAft>
              <a:buSzPts val="4100"/>
              <a:buNone/>
            </a:pPr>
            <a:endParaRPr sz="1800">
              <a:latin typeface="Gill Sans"/>
              <a:ea typeface="Gill Sans"/>
              <a:cs typeface="Gill Sans"/>
              <a:sym typeface="Gill Sans"/>
            </a:endParaRPr>
          </a:p>
          <a:p>
            <a:pPr marL="0" lvl="0" indent="0" algn="l" rtl="0">
              <a:lnSpc>
                <a:spcPct val="100000"/>
              </a:lnSpc>
              <a:spcBef>
                <a:spcPts val="800"/>
              </a:spcBef>
              <a:spcAft>
                <a:spcPts val="0"/>
              </a:spcAft>
              <a:buSzPts val="4100"/>
              <a:buNone/>
            </a:pPr>
            <a:endParaRPr sz="4600" b="1" i="1">
              <a:latin typeface="Gill Sans"/>
              <a:ea typeface="Gill Sans"/>
              <a:cs typeface="Gill Sans"/>
              <a:sym typeface="Gill Sans"/>
            </a:endParaRPr>
          </a:p>
        </p:txBody>
      </p:sp>
      <p:sp>
        <p:nvSpPr>
          <p:cNvPr id="607" name="Google Shape;607;g2984e01ede1_2_116"/>
          <p:cNvSpPr txBox="1">
            <a:spLocks noGrp="1"/>
          </p:cNvSpPr>
          <p:nvPr>
            <p:ph type="title"/>
          </p:nvPr>
        </p:nvSpPr>
        <p:spPr>
          <a:xfrm>
            <a:off x="807600" y="-68050"/>
            <a:ext cx="10629000" cy="1431000"/>
          </a:xfrm>
          <a:prstGeom prst="rect">
            <a:avLst/>
          </a:prstGeom>
          <a:noFill/>
          <a:ln>
            <a:noFill/>
          </a:ln>
        </p:spPr>
        <p:txBody>
          <a:bodyPr spcFirstLastPara="1" wrap="square" lIns="117825" tIns="58900" rIns="117825" bIns="58900" anchor="ctr" anchorCtr="0">
            <a:noAutofit/>
          </a:bodyPr>
          <a:lstStyle/>
          <a:p>
            <a:pPr marL="0" lvl="0" indent="0" algn="l" rtl="0">
              <a:spcBef>
                <a:spcPts val="0"/>
              </a:spcBef>
              <a:spcAft>
                <a:spcPts val="0"/>
              </a:spcAft>
              <a:buClr>
                <a:srgbClr val="000000"/>
              </a:buClr>
              <a:buSzPts val="1800"/>
              <a:buFont typeface="Arial"/>
              <a:buNone/>
            </a:pPr>
            <a:r>
              <a:rPr lang="en-US" sz="3600">
                <a:solidFill>
                  <a:srgbClr val="C12730"/>
                </a:solidFill>
                <a:latin typeface="Candara"/>
                <a:ea typeface="Candara"/>
                <a:cs typeface="Candara"/>
                <a:sym typeface="Candara"/>
              </a:rPr>
              <a:t>How to Connect with Us? </a:t>
            </a:r>
            <a:endParaRPr sz="5100" b="1"/>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g248cbef1495_1_0"/>
          <p:cNvSpPr txBox="1">
            <a:spLocks noGrp="1"/>
          </p:cNvSpPr>
          <p:nvPr>
            <p:ph type="title" idx="4294967295"/>
          </p:nvPr>
        </p:nvSpPr>
        <p:spPr>
          <a:xfrm>
            <a:off x="1277938" y="2286000"/>
            <a:ext cx="9720262" cy="4022725"/>
          </a:xfrm>
          <a:prstGeom prst="rect">
            <a:avLst/>
          </a:prstGeom>
          <a:noFill/>
          <a:ln>
            <a:noFill/>
            <a:prstDash/>
          </a:ln>
          <a:effectLst/>
        </p:spPr>
        <p:txBody>
          <a:bodyPr rot="0" spcFirstLastPara="1" vertOverflow="overflow" horzOverflow="overflow" vert="horz" wrap="square" lIns="45700" tIns="45700" rIns="45700" bIns="4570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200"/>
              </a:spcBef>
              <a:spcAft>
                <a:spcPts val="0"/>
              </a:spcAft>
              <a:buClr>
                <a:schemeClr val="accent2"/>
              </a:buClr>
              <a:buSzPts val="1800"/>
              <a:buFont typeface="Twentieth Century"/>
              <a:buNone/>
              <a:tabLst/>
              <a:defRPr/>
            </a:pPr>
            <a:r>
              <a:rPr kumimoji="0" lang="en-US" sz="5500" b="0" i="0" u="none" strike="noStrike" kern="0" cap="none" spc="0" normalizeH="0" baseline="0" noProof="0" dirty="0">
                <a:ln>
                  <a:noFill/>
                </a:ln>
                <a:solidFill>
                  <a:srgbClr val="C12730"/>
                </a:solidFill>
                <a:effectLst/>
                <a:uLnTx/>
                <a:uFillTx/>
                <a:latin typeface="Candara"/>
                <a:ea typeface="Candara"/>
                <a:cs typeface="Candara"/>
                <a:sym typeface="Candara"/>
              </a:rPr>
              <a:t>Questions?</a:t>
            </a:r>
          </a:p>
        </p:txBody>
      </p:sp>
      <p:sp>
        <p:nvSpPr>
          <p:cNvPr id="613" name="Google Shape;613;g248cbef1495_1_0"/>
          <p:cNvSpPr txBox="1">
            <a:spLocks noGrp="1"/>
          </p:cNvSpPr>
          <p:nvPr>
            <p:ph type="sldNum" idx="12"/>
          </p:nvPr>
        </p:nvSpPr>
        <p:spPr>
          <a:xfrm>
            <a:off x="10837334" y="6470704"/>
            <a:ext cx="9738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en-US"/>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pic>
        <p:nvPicPr>
          <p:cNvPr id="618" name="Google Shape;618;p1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462234" y="1966708"/>
            <a:ext cx="3267531" cy="2924583"/>
          </a:xfrm>
          <a:prstGeom prst="rect">
            <a:avLst/>
          </a:prstGeom>
          <a:noFill/>
          <a:ln>
            <a:noFill/>
          </a:ln>
        </p:spPr>
      </p:pic>
      <p:sp>
        <p:nvSpPr>
          <p:cNvPr id="3" name="Title 2">
            <a:extLst>
              <a:ext uri="{FF2B5EF4-FFF2-40B4-BE49-F238E27FC236}">
                <a16:creationId xmlns:a16="http://schemas.microsoft.com/office/drawing/2014/main" id="{CABFCA94-BB47-842E-1073-897D1294A048}"/>
              </a:ext>
            </a:extLst>
          </p:cNvPr>
          <p:cNvSpPr>
            <a:spLocks noGrp="1"/>
          </p:cNvSpPr>
          <p:nvPr>
            <p:ph type="title"/>
          </p:nvPr>
        </p:nvSpPr>
        <p:spPr>
          <a:xfrm>
            <a:off x="1278128" y="-1499616"/>
            <a:ext cx="9720072" cy="1499616"/>
          </a:xfrm>
        </p:spPr>
        <p:txBody>
          <a:bodyPr spcFirstLastPara="1" wrap="square" lIns="91425" tIns="45700" rIns="91425" bIns="45700" anchor="b" anchorCtr="0">
            <a:normAutofit/>
          </a:bodyPr>
          <a:lstStyle/>
          <a:p>
            <a:r>
              <a:rPr lang="en-US" dirty="0"/>
              <a:t>End</a:t>
            </a:r>
          </a:p>
        </p:txBody>
      </p:sp>
      <p:sp>
        <p:nvSpPr>
          <p:cNvPr id="619" name="Google Shape;619;p14"/>
          <p:cNvSpPr txBox="1">
            <a:spLocks noGrp="1"/>
          </p:cNvSpPr>
          <p:nvPr>
            <p:ph type="sldNum" idx="12"/>
          </p:nvPr>
        </p:nvSpPr>
        <p:spPr>
          <a:xfrm>
            <a:off x="10837334" y="6470704"/>
            <a:ext cx="9738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en-US"/>
              <a:t>37</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25cd7dad51a_0_0"/>
          <p:cNvSpPr txBox="1">
            <a:spLocks noGrp="1"/>
          </p:cNvSpPr>
          <p:nvPr>
            <p:ph type="title"/>
          </p:nvPr>
        </p:nvSpPr>
        <p:spPr>
          <a:xfrm>
            <a:off x="907968" y="725590"/>
            <a:ext cx="10292400" cy="952500"/>
          </a:xfrm>
          <a:prstGeom prst="rect">
            <a:avLst/>
          </a:prstGeom>
          <a:noFill/>
          <a:ln>
            <a:noFill/>
          </a:ln>
        </p:spPr>
        <p:txBody>
          <a:bodyPr spcFirstLastPara="1" wrap="square" lIns="117825" tIns="58900" rIns="117825" bIns="58900" anchor="ctr" anchorCtr="0">
            <a:noAutofit/>
          </a:bodyPr>
          <a:lstStyle/>
          <a:p>
            <a:pPr marL="0" lvl="0" indent="0" algn="l" rtl="0">
              <a:lnSpc>
                <a:spcPct val="100000"/>
              </a:lnSpc>
              <a:spcBef>
                <a:spcPts val="0"/>
              </a:spcBef>
              <a:spcAft>
                <a:spcPts val="0"/>
              </a:spcAft>
              <a:buSzPts val="1800"/>
              <a:buNone/>
            </a:pPr>
            <a:r>
              <a:rPr lang="en-US" sz="4600" b="1">
                <a:solidFill>
                  <a:srgbClr val="C12730"/>
                </a:solidFill>
                <a:latin typeface="Candara"/>
                <a:ea typeface="Candara"/>
                <a:cs typeface="Candara"/>
                <a:sym typeface="Candara"/>
              </a:rPr>
              <a:t>Welcome/Introductions</a:t>
            </a:r>
            <a:endParaRPr sz="4600" b="1">
              <a:solidFill>
                <a:srgbClr val="C12730"/>
              </a:solidFill>
              <a:latin typeface="Candara"/>
              <a:ea typeface="Candara"/>
              <a:cs typeface="Candara"/>
              <a:sym typeface="Candara"/>
            </a:endParaRPr>
          </a:p>
        </p:txBody>
      </p:sp>
      <p:sp>
        <p:nvSpPr>
          <p:cNvPr id="267" name="Google Shape;267;g25cd7dad51a_0_0"/>
          <p:cNvSpPr txBox="1"/>
          <p:nvPr/>
        </p:nvSpPr>
        <p:spPr>
          <a:xfrm>
            <a:off x="2260673" y="4540670"/>
            <a:ext cx="3671700" cy="1027200"/>
          </a:xfrm>
          <a:prstGeom prst="rect">
            <a:avLst/>
          </a:prstGeom>
          <a:noFill/>
          <a:ln>
            <a:noFill/>
          </a:ln>
        </p:spPr>
        <p:txBody>
          <a:bodyPr spcFirstLastPara="1" wrap="square" lIns="117825" tIns="58900" rIns="117825" bIns="58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Zach Hawkins</a:t>
            </a:r>
            <a:endParaRPr sz="18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a:solidFill>
                  <a:srgbClr val="111111"/>
                </a:solidFill>
                <a:latin typeface="Calibri"/>
                <a:ea typeface="Calibri"/>
                <a:cs typeface="Calibri"/>
                <a:sym typeface="Calibri"/>
              </a:rPr>
              <a:t>Director of Indian Education for All</a:t>
            </a:r>
            <a:endParaRPr sz="1800" b="0" i="0" u="none" strike="noStrike" cap="none">
              <a:solidFill>
                <a:srgbClr val="11111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Arial"/>
              <a:ea typeface="Arial"/>
              <a:cs typeface="Arial"/>
              <a:sym typeface="Arial"/>
            </a:endParaRPr>
          </a:p>
        </p:txBody>
      </p:sp>
      <p:sp>
        <p:nvSpPr>
          <p:cNvPr id="268" name="Google Shape;268;g25cd7dad51a_0_0"/>
          <p:cNvSpPr txBox="1"/>
          <p:nvPr/>
        </p:nvSpPr>
        <p:spPr>
          <a:xfrm>
            <a:off x="6141519" y="4540670"/>
            <a:ext cx="3671700" cy="1027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17825" tIns="58900" rIns="117825" bIns="589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Mike Jetty</a:t>
            </a:r>
            <a:endParaRPr sz="18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a:solidFill>
                  <a:srgbClr val="111111"/>
                </a:solidFill>
                <a:latin typeface="Calibri"/>
                <a:ea typeface="Calibri"/>
                <a:cs typeface="Calibri"/>
                <a:sym typeface="Calibri"/>
              </a:rPr>
              <a:t>Indian Education Specialist</a:t>
            </a:r>
            <a:endParaRPr sz="1800" b="0" i="0" u="none" strike="noStrike" cap="none">
              <a:solidFill>
                <a:srgbClr val="11111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Arial"/>
              <a:ea typeface="Arial"/>
              <a:cs typeface="Arial"/>
              <a:sym typeface="Arial"/>
            </a:endParaRPr>
          </a:p>
        </p:txBody>
      </p:sp>
      <p:sp>
        <p:nvSpPr>
          <p:cNvPr id="269" name="Google Shape;269;g25cd7dad51a_0_0"/>
          <p:cNvSpPr txBox="1">
            <a:spLocks noGrp="1"/>
          </p:cNvSpPr>
          <p:nvPr>
            <p:ph type="sldNum" idx="12"/>
          </p:nvPr>
        </p:nvSpPr>
        <p:spPr>
          <a:xfrm>
            <a:off x="10837334" y="6470704"/>
            <a:ext cx="9738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en-US"/>
              <a:t>4</a:t>
            </a:fld>
            <a:endParaRPr/>
          </a:p>
        </p:txBody>
      </p:sp>
      <p:pic>
        <p:nvPicPr>
          <p:cNvPr id="270" name="Google Shape;270;g25cd7dad51a_0_0">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3198163" y="1826365"/>
            <a:ext cx="1796723" cy="2566031"/>
          </a:xfrm>
          <a:prstGeom prst="rect">
            <a:avLst/>
          </a:prstGeom>
          <a:noFill/>
          <a:ln>
            <a:noFill/>
          </a:ln>
        </p:spPr>
      </p:pic>
      <p:pic>
        <p:nvPicPr>
          <p:cNvPr id="271" name="Google Shape;271;g25cd7dad51a_0_0">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7085425" y="1810315"/>
            <a:ext cx="1783874" cy="254768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g298d5d68cee_0_0" descr="A close-up of a flyer&#10;&#10;Description automatically generated"/>
          <p:cNvPicPr preferRelativeResize="0"/>
          <p:nvPr/>
        </p:nvPicPr>
        <p:blipFill rotWithShape="1">
          <a:blip r:embed="rId3">
            <a:alphaModFix/>
          </a:blip>
          <a:srcRect t="4137" b="47697"/>
          <a:stretch/>
        </p:blipFill>
        <p:spPr>
          <a:xfrm>
            <a:off x="1797850" y="177725"/>
            <a:ext cx="8142550" cy="5090188"/>
          </a:xfrm>
          <a:prstGeom prst="rect">
            <a:avLst/>
          </a:prstGeom>
          <a:noFill/>
          <a:ln>
            <a:noFill/>
          </a:ln>
        </p:spPr>
      </p:pic>
      <p:sp>
        <p:nvSpPr>
          <p:cNvPr id="277" name="Google Shape;277;g298d5d68cee_0_0"/>
          <p:cNvSpPr txBox="1">
            <a:spLocks noGrp="1"/>
          </p:cNvSpPr>
          <p:nvPr>
            <p:ph type="title" idx="4294967295"/>
          </p:nvPr>
        </p:nvSpPr>
        <p:spPr>
          <a:xfrm>
            <a:off x="1417425" y="5267925"/>
            <a:ext cx="8903400" cy="1422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a:ln>
                  <a:noFill/>
                </a:ln>
                <a:solidFill>
                  <a:srgbClr val="000000"/>
                </a:solidFill>
                <a:effectLst/>
                <a:uLnTx/>
                <a:uFillTx/>
                <a:latin typeface="Arial"/>
                <a:ea typeface="Arial"/>
                <a:cs typeface="Arial"/>
                <a:sym typeface="Arial"/>
              </a:rPr>
              <a:t>Visit the </a:t>
            </a:r>
            <a:r>
              <a:rPr kumimoji="0" lang="en-US" sz="2400" b="0" i="0" u="sng" strike="noStrike" kern="0" cap="none" spc="0" normalizeH="0" baseline="0" noProof="0" dirty="0">
                <a:ln>
                  <a:noFill/>
                </a:ln>
                <a:solidFill>
                  <a:schemeClr val="hlink"/>
                </a:solidFill>
                <a:effectLst/>
                <a:uLnTx/>
                <a:uFillTx/>
                <a:latin typeface="Arial"/>
                <a:ea typeface="Arial"/>
                <a:cs typeface="Arial"/>
                <a:sym typeface="Arial"/>
                <a:hlinkClick r:id="rId4"/>
              </a:rPr>
              <a:t>AIM Webpage</a:t>
            </a:r>
            <a:r>
              <a:rPr kumimoji="0" lang="en-US" sz="2400" b="0" i="0" u="none" strike="noStrike" kern="0" cap="none" spc="0" normalizeH="0" baseline="0" noProof="0" dirty="0">
                <a:ln>
                  <a:noFill/>
                </a:ln>
                <a:solidFill>
                  <a:srgbClr val="000000"/>
                </a:solidFill>
                <a:effectLst/>
                <a:uLnTx/>
                <a:uFillTx/>
                <a:latin typeface="Arial"/>
                <a:ea typeface="Arial"/>
                <a:cs typeface="Arial"/>
                <a:sym typeface="Arial"/>
              </a:rPr>
              <a:t> for more information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248bfcaf1fd_0_499"/>
          <p:cNvSpPr txBox="1">
            <a:spLocks noGrp="1"/>
          </p:cNvSpPr>
          <p:nvPr>
            <p:ph type="body" idx="1"/>
          </p:nvPr>
        </p:nvSpPr>
        <p:spPr>
          <a:xfrm>
            <a:off x="0" y="669035"/>
            <a:ext cx="11978700" cy="1303200"/>
          </a:xfrm>
          <a:prstGeom prst="rect">
            <a:avLst/>
          </a:prstGeom>
          <a:noFill/>
          <a:ln>
            <a:noFill/>
          </a:ln>
        </p:spPr>
        <p:txBody>
          <a:bodyPr spcFirstLastPara="1" wrap="square" lIns="117825" tIns="58900" rIns="117825" bIns="58900" anchor="t" anchorCtr="0">
            <a:noAutofit/>
          </a:bodyPr>
          <a:lstStyle/>
          <a:p>
            <a:pPr marL="0" lvl="0" indent="0" algn="ctr" rtl="0">
              <a:lnSpc>
                <a:spcPct val="100000"/>
              </a:lnSpc>
              <a:spcBef>
                <a:spcPts val="800"/>
              </a:spcBef>
              <a:spcAft>
                <a:spcPts val="0"/>
              </a:spcAft>
              <a:buSzPts val="4100"/>
              <a:buNone/>
            </a:pPr>
            <a:r>
              <a:rPr lang="en-US" sz="2100" dirty="0"/>
              <a:t>Year 1- “Coach and Guide” </a:t>
            </a:r>
            <a:endParaRPr sz="2100" dirty="0"/>
          </a:p>
          <a:p>
            <a:pPr marL="0" lvl="0" indent="0" algn="ctr" rtl="0">
              <a:lnSpc>
                <a:spcPct val="100000"/>
              </a:lnSpc>
              <a:spcBef>
                <a:spcPts val="800"/>
              </a:spcBef>
              <a:spcAft>
                <a:spcPts val="0"/>
              </a:spcAft>
              <a:buSzPts val="4100"/>
              <a:buNone/>
            </a:pPr>
            <a:r>
              <a:rPr lang="en-US" sz="2100" dirty="0"/>
              <a:t>Focus on </a:t>
            </a:r>
            <a:r>
              <a:rPr lang="en-US" sz="2100" b="1" dirty="0"/>
              <a:t>Support, Mechanisms </a:t>
            </a:r>
            <a:r>
              <a:rPr lang="en-US" sz="2100" dirty="0"/>
              <a:t>and </a:t>
            </a:r>
            <a:r>
              <a:rPr lang="en-US" sz="2100" b="1" dirty="0"/>
              <a:t>Methodology</a:t>
            </a:r>
            <a:endParaRPr sz="2100" b="1" dirty="0"/>
          </a:p>
          <a:p>
            <a:pPr marL="0" lvl="0" indent="0" algn="ctr" rtl="0">
              <a:lnSpc>
                <a:spcPct val="100000"/>
              </a:lnSpc>
              <a:spcBef>
                <a:spcPts val="800"/>
              </a:spcBef>
              <a:spcAft>
                <a:spcPts val="0"/>
              </a:spcAft>
              <a:buSzPts val="4100"/>
              <a:buNone/>
            </a:pPr>
            <a:r>
              <a:rPr lang="en-US" sz="2100" b="1" dirty="0"/>
              <a:t>Due: March 29th, 2024</a:t>
            </a:r>
            <a:endParaRPr sz="2100" b="1" dirty="0"/>
          </a:p>
        </p:txBody>
      </p:sp>
      <p:sp>
        <p:nvSpPr>
          <p:cNvPr id="284" name="Google Shape;284;g248bfcaf1fd_0_499"/>
          <p:cNvSpPr txBox="1">
            <a:spLocks noGrp="1"/>
          </p:cNvSpPr>
          <p:nvPr>
            <p:ph type="title"/>
          </p:nvPr>
        </p:nvSpPr>
        <p:spPr>
          <a:xfrm>
            <a:off x="843151" y="-269462"/>
            <a:ext cx="10292400" cy="1143000"/>
          </a:xfrm>
          <a:prstGeom prst="rect">
            <a:avLst/>
          </a:prstGeom>
          <a:noFill/>
          <a:ln>
            <a:noFill/>
          </a:ln>
        </p:spPr>
        <p:txBody>
          <a:bodyPr spcFirstLastPara="1" wrap="square" lIns="117825" tIns="58900" rIns="117825" bIns="58900" anchor="ctr" anchorCtr="0">
            <a:noAutofit/>
          </a:bodyPr>
          <a:lstStyle/>
          <a:p>
            <a:pPr marL="0" lvl="0" indent="0" algn="ctr" rtl="0">
              <a:lnSpc>
                <a:spcPct val="100000"/>
              </a:lnSpc>
              <a:spcBef>
                <a:spcPts val="0"/>
              </a:spcBef>
              <a:spcAft>
                <a:spcPts val="0"/>
              </a:spcAft>
              <a:buSzPts val="1800"/>
              <a:buNone/>
            </a:pPr>
            <a:r>
              <a:rPr lang="en-US" sz="4600" b="1">
                <a:solidFill>
                  <a:srgbClr val="C12730"/>
                </a:solidFill>
                <a:latin typeface="Candara"/>
                <a:ea typeface="Candara"/>
                <a:cs typeface="Candara"/>
                <a:sym typeface="Candara"/>
              </a:rPr>
              <a:t>Year 1- All Districts</a:t>
            </a:r>
            <a:endParaRPr sz="4600" b="1">
              <a:solidFill>
                <a:srgbClr val="C12730"/>
              </a:solidFill>
              <a:latin typeface="Candara"/>
              <a:ea typeface="Candara"/>
              <a:cs typeface="Candara"/>
              <a:sym typeface="Candara"/>
            </a:endParaRPr>
          </a:p>
        </p:txBody>
      </p:sp>
      <p:graphicFrame>
        <p:nvGraphicFramePr>
          <p:cNvPr id="285" name="Google Shape;285;g248bfcaf1fd_0_499"/>
          <p:cNvGraphicFramePr/>
          <p:nvPr>
            <p:extLst>
              <p:ext uri="{D42A27DB-BD31-4B8C-83A1-F6EECF244321}">
                <p14:modId xmlns:p14="http://schemas.microsoft.com/office/powerpoint/2010/main" val="2619922510"/>
              </p:ext>
            </p:extLst>
          </p:nvPr>
        </p:nvGraphicFramePr>
        <p:xfrm>
          <a:off x="770325" y="1972235"/>
          <a:ext cx="10858750" cy="3724580"/>
        </p:xfrm>
        <a:graphic>
          <a:graphicData uri="http://schemas.openxmlformats.org/drawingml/2006/table">
            <a:tbl>
              <a:tblPr firstRow="1">
                <a:noFill/>
                <a:tableStyleId>{615E161B-A02E-4CC4-976F-217F8620E372}</a:tableStyleId>
              </a:tblPr>
              <a:tblGrid>
                <a:gridCol w="3619600">
                  <a:extLst>
                    <a:ext uri="{9D8B030D-6E8A-4147-A177-3AD203B41FA5}">
                      <a16:colId xmlns:a16="http://schemas.microsoft.com/office/drawing/2014/main" val="20000"/>
                    </a:ext>
                  </a:extLst>
                </a:gridCol>
                <a:gridCol w="3405525">
                  <a:extLst>
                    <a:ext uri="{9D8B030D-6E8A-4147-A177-3AD203B41FA5}">
                      <a16:colId xmlns:a16="http://schemas.microsoft.com/office/drawing/2014/main" val="20001"/>
                    </a:ext>
                  </a:extLst>
                </a:gridCol>
                <a:gridCol w="3833625">
                  <a:extLst>
                    <a:ext uri="{9D8B030D-6E8A-4147-A177-3AD203B41FA5}">
                      <a16:colId xmlns:a16="http://schemas.microsoft.com/office/drawing/2014/main" val="20002"/>
                    </a:ext>
                  </a:extLst>
                </a:gridCol>
              </a:tblGrid>
              <a:tr h="731500">
                <a:tc>
                  <a:txBody>
                    <a:bodyPr/>
                    <a:lstStyle/>
                    <a:p>
                      <a:pPr marL="0" marR="0" lvl="0" indent="0" algn="ctr" rtl="0">
                        <a:lnSpc>
                          <a:spcPct val="100000"/>
                        </a:lnSpc>
                        <a:spcBef>
                          <a:spcPts val="0"/>
                        </a:spcBef>
                        <a:spcAft>
                          <a:spcPts val="0"/>
                        </a:spcAft>
                        <a:buClr>
                          <a:srgbClr val="000000"/>
                        </a:buClr>
                        <a:buSzPts val="1700"/>
                        <a:buFont typeface="Arial"/>
                        <a:buNone/>
                      </a:pPr>
                      <a:r>
                        <a:rPr lang="en-US" sz="1700" u="none" strike="noStrike" cap="none"/>
                        <a:t>ISAP Components</a:t>
                      </a:r>
                      <a:endParaRPr sz="1700" u="none" strike="noStrike" cap="none"/>
                    </a:p>
                  </a:txBody>
                  <a:tcPr marL="121900" marR="121900" marT="109700" marB="109700">
                    <a:solidFill>
                      <a:srgbClr val="DDDDDD"/>
                    </a:solidFill>
                  </a:tcPr>
                </a:tc>
                <a:tc>
                  <a:txBody>
                    <a:bodyPr/>
                    <a:lstStyle/>
                    <a:p>
                      <a:pPr marL="0" marR="0" lvl="0" indent="0" algn="ctr" rtl="0">
                        <a:lnSpc>
                          <a:spcPct val="100000"/>
                        </a:lnSpc>
                        <a:spcBef>
                          <a:spcPts val="0"/>
                        </a:spcBef>
                        <a:spcAft>
                          <a:spcPts val="0"/>
                        </a:spcAft>
                        <a:buClr>
                          <a:srgbClr val="000000"/>
                        </a:buClr>
                        <a:buSzPts val="1700"/>
                        <a:buFont typeface="Arial"/>
                        <a:buNone/>
                      </a:pPr>
                      <a:r>
                        <a:rPr lang="en-US" sz="1700" u="none" strike="noStrike" cap="none"/>
                        <a:t>Assurance Standards</a:t>
                      </a:r>
                      <a:endParaRPr sz="1700" u="none" strike="noStrike" cap="none"/>
                    </a:p>
                  </a:txBody>
                  <a:tcPr marL="121900" marR="121900" marT="109700" marB="109700">
                    <a:solidFill>
                      <a:srgbClr val="DDDDDD"/>
                    </a:solidFill>
                  </a:tcPr>
                </a:tc>
                <a:tc>
                  <a:txBody>
                    <a:bodyPr/>
                    <a:lstStyle/>
                    <a:p>
                      <a:pPr marL="0" marR="0" lvl="0" indent="0" algn="ctr" rtl="0">
                        <a:lnSpc>
                          <a:spcPct val="100000"/>
                        </a:lnSpc>
                        <a:spcBef>
                          <a:spcPts val="0"/>
                        </a:spcBef>
                        <a:spcAft>
                          <a:spcPts val="0"/>
                        </a:spcAft>
                        <a:buClr>
                          <a:srgbClr val="000000"/>
                        </a:buClr>
                        <a:buSzPts val="1700"/>
                        <a:buFont typeface="Arial"/>
                        <a:buNone/>
                      </a:pPr>
                      <a:r>
                        <a:rPr lang="en-US" sz="1700" u="none" strike="noStrike" cap="none"/>
                        <a:t>Student Performance Standards</a:t>
                      </a:r>
                      <a:endParaRPr sz="1700" u="none" strike="noStrike" cap="none"/>
                    </a:p>
                  </a:txBody>
                  <a:tcPr marL="121900" marR="121900" marT="109700" marB="109700">
                    <a:solidFill>
                      <a:srgbClr val="DDDDDD"/>
                    </a:solidFill>
                  </a:tcPr>
                </a:tc>
                <a:extLst>
                  <a:ext uri="{0D108BD9-81ED-4DB2-BD59-A6C34878D82A}">
                    <a16:rowId xmlns:a16="http://schemas.microsoft.com/office/drawing/2014/main" val="10000"/>
                  </a:ext>
                </a:extLst>
              </a:tr>
              <a:tr h="457200">
                <a:tc>
                  <a:txBody>
                    <a:bodyPr/>
                    <a:lstStyle/>
                    <a:p>
                      <a:pPr marL="546100" marR="0" lvl="0" indent="-355600" algn="l" rtl="0">
                        <a:lnSpc>
                          <a:spcPct val="100000"/>
                        </a:lnSpc>
                        <a:spcBef>
                          <a:spcPts val="0"/>
                        </a:spcBef>
                        <a:spcAft>
                          <a:spcPts val="0"/>
                        </a:spcAft>
                        <a:buClr>
                          <a:srgbClr val="000000"/>
                        </a:buClr>
                        <a:buSzPts val="1400"/>
                        <a:buFont typeface="Arial"/>
                        <a:buChar char="●"/>
                      </a:pPr>
                      <a:r>
                        <a:rPr lang="en-US" sz="1400" b="1" u="none" strike="noStrike" cap="none">
                          <a:solidFill>
                            <a:srgbClr val="000000"/>
                          </a:solidFill>
                        </a:rPr>
                        <a:t>CNA with Gap Analysis</a:t>
                      </a:r>
                      <a:r>
                        <a:rPr lang="en-US" sz="1400" u="none" strike="noStrike" cap="none">
                          <a:solidFill>
                            <a:srgbClr val="000000"/>
                          </a:solidFill>
                        </a:rPr>
                        <a:t> to set goals and academic programming</a:t>
                      </a:r>
                      <a:endParaRPr sz="1400" u="none" strike="noStrike" cap="none">
                        <a:solidFill>
                          <a:srgbClr val="000000"/>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0000"/>
                        </a:solidFill>
                      </a:endParaRPr>
                    </a:p>
                    <a:p>
                      <a:pPr marL="546100" marR="0" lvl="0" indent="-355600" algn="l" rtl="0">
                        <a:lnSpc>
                          <a:spcPct val="100000"/>
                        </a:lnSpc>
                        <a:spcBef>
                          <a:spcPts val="0"/>
                        </a:spcBef>
                        <a:spcAft>
                          <a:spcPts val="0"/>
                        </a:spcAft>
                        <a:buClr>
                          <a:srgbClr val="000000"/>
                        </a:buClr>
                        <a:buSzPts val="1400"/>
                        <a:buFont typeface="Arial"/>
                        <a:buChar char="●"/>
                      </a:pPr>
                      <a:r>
                        <a:rPr lang="en-US" sz="1400" b="1" u="none" strike="noStrike" cap="none">
                          <a:solidFill>
                            <a:srgbClr val="000000"/>
                          </a:solidFill>
                        </a:rPr>
                        <a:t>Family and Community Engagement Plan</a:t>
                      </a:r>
                      <a:endParaRPr sz="1400" b="1" u="none" strike="noStrike" cap="none">
                        <a:solidFill>
                          <a:srgbClr val="000000"/>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0000"/>
                        </a:solidFill>
                      </a:endParaRPr>
                    </a:p>
                    <a:p>
                      <a:pPr marL="546100" marR="0" lvl="0" indent="-355600" algn="l" rtl="0">
                        <a:lnSpc>
                          <a:spcPct val="100000"/>
                        </a:lnSpc>
                        <a:spcBef>
                          <a:spcPts val="0"/>
                        </a:spcBef>
                        <a:spcAft>
                          <a:spcPts val="0"/>
                        </a:spcAft>
                        <a:buClr>
                          <a:srgbClr val="000000"/>
                        </a:buClr>
                        <a:buSzPts val="1400"/>
                        <a:buFont typeface="Arial"/>
                        <a:buChar char="●"/>
                      </a:pPr>
                      <a:r>
                        <a:rPr lang="en-US" sz="1400" b="1" u="none" strike="noStrike" cap="none">
                          <a:solidFill>
                            <a:srgbClr val="000000"/>
                          </a:solidFill>
                        </a:rPr>
                        <a:t>Graduate Profile</a:t>
                      </a:r>
                      <a:r>
                        <a:rPr lang="en-US" sz="1400" u="none" strike="noStrike" cap="none">
                          <a:solidFill>
                            <a:srgbClr val="000000"/>
                          </a:solidFill>
                        </a:rPr>
                        <a:t>- a plan to show progress (2-3 action steps to meet graduate profile)</a:t>
                      </a:r>
                      <a:endParaRPr sz="1400" u="none" strike="noStrike" cap="none">
                        <a:solidFill>
                          <a:srgbClr val="000000"/>
                        </a:solidFill>
                      </a:endParaRPr>
                    </a:p>
                    <a:p>
                      <a:pPr marL="914400" marR="0" lvl="1" indent="-317500" algn="l" rtl="0">
                        <a:lnSpc>
                          <a:spcPct val="100000"/>
                        </a:lnSpc>
                        <a:spcBef>
                          <a:spcPts val="0"/>
                        </a:spcBef>
                        <a:spcAft>
                          <a:spcPts val="0"/>
                        </a:spcAft>
                        <a:buClr>
                          <a:srgbClr val="000000"/>
                        </a:buClr>
                        <a:buSzPts val="1400"/>
                        <a:buFont typeface="Arial"/>
                        <a:buChar char="○"/>
                      </a:pPr>
                      <a:r>
                        <a:rPr lang="en-US" sz="1400" u="none" strike="noStrike" cap="none">
                          <a:solidFill>
                            <a:srgbClr val="000000"/>
                          </a:solidFill>
                        </a:rPr>
                        <a:t>no set template - districts have flexibility to individualize </a:t>
                      </a:r>
                      <a:endParaRPr sz="1400" u="none" strike="noStrike" cap="none">
                        <a:solidFill>
                          <a:srgbClr val="000000"/>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0000"/>
                        </a:solidFill>
                      </a:endParaRPr>
                    </a:p>
                  </a:txBody>
                  <a:tcPr marL="121900" marR="121900" marT="109700" marB="109700"/>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dirty="0">
                          <a:solidFill>
                            <a:srgbClr val="000000"/>
                          </a:solidFill>
                        </a:rPr>
                        <a:t>General Assurances:</a:t>
                      </a:r>
                      <a:endParaRPr sz="1400" b="1" u="none" strike="noStrike" cap="none" dirty="0">
                        <a:solidFill>
                          <a:srgbClr val="000000"/>
                        </a:solidFill>
                      </a:endParaRPr>
                    </a:p>
                    <a:p>
                      <a:pPr marL="0" marR="0" lvl="0" indent="0" algn="l" rtl="0">
                        <a:lnSpc>
                          <a:spcPct val="100000"/>
                        </a:lnSpc>
                        <a:spcBef>
                          <a:spcPts val="0"/>
                        </a:spcBef>
                        <a:spcAft>
                          <a:spcPts val="0"/>
                        </a:spcAft>
                        <a:buClr>
                          <a:srgbClr val="000000"/>
                        </a:buClr>
                        <a:buSzPts val="1400"/>
                        <a:buFont typeface="Arial"/>
                        <a:buNone/>
                      </a:pPr>
                      <a:endParaRPr sz="1400" b="1" u="none" strike="noStrike" cap="none" dirty="0">
                        <a:solidFill>
                          <a:srgbClr val="000000"/>
                        </a:solidFill>
                      </a:endParaRPr>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dirty="0">
                          <a:solidFill>
                            <a:srgbClr val="000000"/>
                          </a:solidFill>
                        </a:rPr>
                        <a:t>School Leadership</a:t>
                      </a:r>
                      <a:endParaRPr sz="1400" u="none" strike="noStrike" cap="none" dirty="0">
                        <a:solidFill>
                          <a:srgbClr val="000000"/>
                        </a:solidFill>
                      </a:endParaRPr>
                    </a:p>
                    <a:p>
                      <a:pPr marL="914400" marR="0" lvl="0" indent="0" algn="l" rtl="0">
                        <a:lnSpc>
                          <a:spcPct val="100000"/>
                        </a:lnSpc>
                        <a:spcBef>
                          <a:spcPts val="0"/>
                        </a:spcBef>
                        <a:spcAft>
                          <a:spcPts val="0"/>
                        </a:spcAft>
                        <a:buClr>
                          <a:srgbClr val="000000"/>
                        </a:buClr>
                        <a:buSzPts val="1400"/>
                        <a:buFont typeface="Arial"/>
                        <a:buNone/>
                      </a:pPr>
                      <a:endParaRPr sz="1400" u="none" strike="noStrike" cap="none" dirty="0">
                        <a:solidFill>
                          <a:srgbClr val="000000"/>
                        </a:solidFill>
                      </a:endParaRPr>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dirty="0">
                          <a:solidFill>
                            <a:srgbClr val="000000"/>
                          </a:solidFill>
                        </a:rPr>
                        <a:t>Academic Requirements</a:t>
                      </a:r>
                      <a:endParaRPr sz="1400" u="none" strike="noStrike" cap="none" dirty="0">
                        <a:solidFill>
                          <a:srgbClr val="000000"/>
                        </a:solidFill>
                      </a:endParaRPr>
                    </a:p>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rgbClr val="000000"/>
                          </a:solidFill>
                        </a:rPr>
                        <a:t>      </a:t>
                      </a:r>
                      <a:endParaRPr sz="1700" u="none" strike="noStrike" cap="none" dirty="0"/>
                    </a:p>
                  </a:txBody>
                  <a:tcPr marL="121900" marR="121900" marT="109700" marB="109700"/>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dirty="0">
                          <a:solidFill>
                            <a:srgbClr val="000000"/>
                          </a:solidFill>
                        </a:rPr>
                        <a:t>Proficiency</a:t>
                      </a:r>
                      <a:r>
                        <a:rPr lang="en-US" sz="1400" b="1" u="none" strike="noStrike" cap="none" dirty="0"/>
                        <a:t>, Progress </a:t>
                      </a:r>
                      <a:r>
                        <a:rPr lang="en-US" sz="1400" u="none" strike="noStrike" cap="none" dirty="0">
                          <a:solidFill>
                            <a:srgbClr val="000000"/>
                          </a:solidFill>
                        </a:rPr>
                        <a:t>and </a:t>
                      </a:r>
                      <a:r>
                        <a:rPr lang="en-US" sz="1400" b="1" u="none" strike="noStrike" cap="none" dirty="0">
                          <a:solidFill>
                            <a:srgbClr val="000000"/>
                          </a:solidFill>
                        </a:rPr>
                        <a:t>Growth</a:t>
                      </a:r>
                      <a:r>
                        <a:rPr lang="en-US" sz="1400" u="none" strike="noStrike" cap="none" dirty="0">
                          <a:solidFill>
                            <a:srgbClr val="000000"/>
                          </a:solidFill>
                        </a:rPr>
                        <a:t>:</a:t>
                      </a:r>
                      <a:endParaRPr sz="1400" u="none" strike="noStrike" cap="none" dirty="0">
                        <a:solidFill>
                          <a:srgbClr val="000000"/>
                        </a:solidFill>
                      </a:endParaRPr>
                    </a:p>
                    <a:p>
                      <a:pPr marL="0" marR="0" lvl="0" indent="0" algn="l" rtl="0">
                        <a:lnSpc>
                          <a:spcPct val="100000"/>
                        </a:lnSpc>
                        <a:spcBef>
                          <a:spcPts val="0"/>
                        </a:spcBef>
                        <a:spcAft>
                          <a:spcPts val="0"/>
                        </a:spcAft>
                        <a:buClr>
                          <a:srgbClr val="000000"/>
                        </a:buClr>
                        <a:buSzPts val="1300"/>
                        <a:buFont typeface="Arial"/>
                        <a:buNone/>
                      </a:pPr>
                      <a:endParaRPr sz="1400" u="none" strike="noStrike" cap="none" dirty="0">
                        <a:solidFill>
                          <a:srgbClr val="000000"/>
                        </a:solidFill>
                      </a:endParaRPr>
                    </a:p>
                    <a:p>
                      <a:pPr marL="546100" marR="0" lvl="0" indent="-355600" algn="l" rtl="0">
                        <a:lnSpc>
                          <a:spcPct val="100000"/>
                        </a:lnSpc>
                        <a:spcBef>
                          <a:spcPts val="0"/>
                        </a:spcBef>
                        <a:spcAft>
                          <a:spcPts val="0"/>
                        </a:spcAft>
                        <a:buClr>
                          <a:srgbClr val="000000"/>
                        </a:buClr>
                        <a:buSzPts val="1400"/>
                        <a:buFont typeface="Arial"/>
                        <a:buChar char="●"/>
                      </a:pPr>
                      <a:r>
                        <a:rPr lang="en-US" sz="1400" u="none" strike="noStrike" cap="none" dirty="0">
                          <a:solidFill>
                            <a:srgbClr val="000000"/>
                          </a:solidFill>
                        </a:rPr>
                        <a:t>SBAC</a:t>
                      </a:r>
                      <a:endParaRPr sz="1400" u="none" strike="noStrike" cap="none" dirty="0">
                        <a:solidFill>
                          <a:srgbClr val="000000"/>
                        </a:solidFill>
                      </a:endParaRPr>
                    </a:p>
                    <a:p>
                      <a:pPr marL="546100" marR="0" lvl="0" indent="-355600" algn="l" rtl="0">
                        <a:lnSpc>
                          <a:spcPct val="100000"/>
                        </a:lnSpc>
                        <a:spcBef>
                          <a:spcPts val="0"/>
                        </a:spcBef>
                        <a:spcAft>
                          <a:spcPts val="0"/>
                        </a:spcAft>
                        <a:buClr>
                          <a:srgbClr val="000000"/>
                        </a:buClr>
                        <a:buSzPts val="1400"/>
                        <a:buFont typeface="Arial"/>
                        <a:buChar char="●"/>
                      </a:pPr>
                      <a:r>
                        <a:rPr lang="en-US" sz="1400" u="none" strike="noStrike" cap="none" dirty="0">
                          <a:solidFill>
                            <a:srgbClr val="000000"/>
                          </a:solidFill>
                        </a:rPr>
                        <a:t>MAPS</a:t>
                      </a:r>
                      <a:endParaRPr sz="1400" u="none" strike="noStrike" cap="none" dirty="0">
                        <a:solidFill>
                          <a:srgbClr val="000000"/>
                        </a:solidFill>
                      </a:endParaRPr>
                    </a:p>
                    <a:p>
                      <a:pPr marL="546100" marR="0" lvl="0" indent="-355600" algn="l" rtl="0">
                        <a:lnSpc>
                          <a:spcPct val="100000"/>
                        </a:lnSpc>
                        <a:spcBef>
                          <a:spcPts val="0"/>
                        </a:spcBef>
                        <a:spcAft>
                          <a:spcPts val="0"/>
                        </a:spcAft>
                        <a:buClr>
                          <a:srgbClr val="000000"/>
                        </a:buClr>
                        <a:buSzPts val="1400"/>
                        <a:buFont typeface="Arial"/>
                        <a:buChar char="●"/>
                      </a:pPr>
                      <a:r>
                        <a:rPr lang="en-US" sz="1400" u="none" strike="noStrike" cap="none" dirty="0">
                          <a:solidFill>
                            <a:srgbClr val="000000"/>
                          </a:solidFill>
                        </a:rPr>
                        <a:t>I-Ready</a:t>
                      </a:r>
                      <a:endParaRPr sz="1400" u="none" strike="noStrike" cap="none" dirty="0">
                        <a:solidFill>
                          <a:srgbClr val="000000"/>
                        </a:solidFill>
                      </a:endParaRPr>
                    </a:p>
                    <a:p>
                      <a:pPr marL="546100" marR="0" lvl="0" indent="-355600" algn="l" rtl="0">
                        <a:lnSpc>
                          <a:spcPct val="100000"/>
                        </a:lnSpc>
                        <a:spcBef>
                          <a:spcPts val="0"/>
                        </a:spcBef>
                        <a:spcAft>
                          <a:spcPts val="0"/>
                        </a:spcAft>
                        <a:buClr>
                          <a:srgbClr val="000000"/>
                        </a:buClr>
                        <a:buSzPts val="1400"/>
                        <a:buFont typeface="Arial"/>
                        <a:buChar char="●"/>
                      </a:pPr>
                      <a:r>
                        <a:rPr lang="en-US" sz="1400" u="none" strike="noStrike" cap="none" dirty="0">
                          <a:solidFill>
                            <a:srgbClr val="000000"/>
                          </a:solidFill>
                        </a:rPr>
                        <a:t>STAR</a:t>
                      </a:r>
                      <a:endParaRPr sz="1400" u="none" strike="noStrike" cap="none" dirty="0">
                        <a:solidFill>
                          <a:srgbClr val="000000"/>
                        </a:solidFill>
                      </a:endParaRPr>
                    </a:p>
                    <a:p>
                      <a:pPr marL="546100" marR="0" lvl="0" indent="-355600" algn="l" rtl="0">
                        <a:lnSpc>
                          <a:spcPct val="100000"/>
                        </a:lnSpc>
                        <a:spcBef>
                          <a:spcPts val="0"/>
                        </a:spcBef>
                        <a:spcAft>
                          <a:spcPts val="0"/>
                        </a:spcAft>
                        <a:buClr>
                          <a:srgbClr val="000000"/>
                        </a:buClr>
                        <a:buSzPts val="1400"/>
                        <a:buFont typeface="Arial"/>
                        <a:buChar char="●"/>
                      </a:pPr>
                      <a:r>
                        <a:rPr lang="en-US" sz="1400" u="none" strike="noStrike" cap="none" dirty="0" err="1">
                          <a:solidFill>
                            <a:srgbClr val="000000"/>
                          </a:solidFill>
                        </a:rPr>
                        <a:t>Dibels</a:t>
                      </a:r>
                      <a:endParaRPr sz="1400" u="none" strike="noStrike" cap="none" dirty="0">
                        <a:solidFill>
                          <a:srgbClr val="000000"/>
                        </a:solidFill>
                      </a:endParaRPr>
                    </a:p>
                    <a:p>
                      <a:pPr marL="914400" marR="0" lvl="0" indent="0" algn="l" rtl="0">
                        <a:lnSpc>
                          <a:spcPct val="100000"/>
                        </a:lnSpc>
                        <a:spcBef>
                          <a:spcPts val="0"/>
                        </a:spcBef>
                        <a:spcAft>
                          <a:spcPts val="0"/>
                        </a:spcAft>
                        <a:buClr>
                          <a:srgbClr val="000000"/>
                        </a:buClr>
                        <a:buSzPts val="1400"/>
                        <a:buFont typeface="Arial"/>
                        <a:buNone/>
                      </a:pPr>
                      <a:endParaRPr sz="1400" u="none" strike="noStrike" cap="none" dirty="0">
                        <a:solidFill>
                          <a:srgbClr val="000000"/>
                        </a:solidFill>
                      </a:endParaRPr>
                    </a:p>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rgbClr val="000000"/>
                          </a:solidFill>
                        </a:rPr>
                        <a:t>    *</a:t>
                      </a:r>
                      <a:r>
                        <a:rPr lang="en-US" sz="1400" i="1" u="none" strike="noStrike" cap="none" dirty="0">
                          <a:solidFill>
                            <a:srgbClr val="000000"/>
                          </a:solidFill>
                        </a:rPr>
                        <a:t>A valid and reliable assessment the district is already using.</a:t>
                      </a:r>
                      <a:endParaRPr sz="1400" i="1" u="none" strike="noStrike" cap="none" dirty="0">
                        <a:solidFill>
                          <a:srgbClr val="000000"/>
                        </a:solidFill>
                      </a:endParaRPr>
                    </a:p>
                    <a:p>
                      <a:pPr marL="0" marR="0" lvl="0" indent="0" algn="l" rtl="0">
                        <a:lnSpc>
                          <a:spcPct val="100000"/>
                        </a:lnSpc>
                        <a:spcBef>
                          <a:spcPts val="0"/>
                        </a:spcBef>
                        <a:spcAft>
                          <a:spcPts val="0"/>
                        </a:spcAft>
                        <a:buClr>
                          <a:srgbClr val="000000"/>
                        </a:buClr>
                        <a:buSzPts val="1400"/>
                        <a:buFont typeface="Arial"/>
                        <a:buNone/>
                      </a:pPr>
                      <a:endParaRPr sz="1400" i="1" u="none" strike="noStrike" cap="none" dirty="0"/>
                    </a:p>
                    <a:p>
                      <a:pPr marL="0" marR="0" lvl="0" indent="0" algn="l" rtl="0">
                        <a:lnSpc>
                          <a:spcPct val="100000"/>
                        </a:lnSpc>
                        <a:spcBef>
                          <a:spcPts val="0"/>
                        </a:spcBef>
                        <a:spcAft>
                          <a:spcPts val="0"/>
                        </a:spcAft>
                        <a:buClr>
                          <a:srgbClr val="000000"/>
                        </a:buClr>
                        <a:buSzPts val="1400"/>
                        <a:buFont typeface="Arial"/>
                        <a:buNone/>
                      </a:pPr>
                      <a:r>
                        <a:rPr lang="en-US" sz="1400" i="1" u="none" strike="noStrike" cap="none" dirty="0"/>
                        <a:t>    * MAST Pilot cannot be used as it is a pilot program. </a:t>
                      </a:r>
                      <a:endParaRPr sz="1400" i="1" u="none" strike="noStrike" cap="none" dirty="0"/>
                    </a:p>
                  </a:txBody>
                  <a:tcPr marL="121900" marR="121900" marT="109700" marB="109700"/>
                </a:tc>
                <a:extLst>
                  <a:ext uri="{0D108BD9-81ED-4DB2-BD59-A6C34878D82A}">
                    <a16:rowId xmlns:a16="http://schemas.microsoft.com/office/drawing/2014/main" val="10001"/>
                  </a:ext>
                </a:extLst>
              </a:tr>
            </a:tbl>
          </a:graphicData>
        </a:graphic>
      </p:graphicFrame>
      <p:sp>
        <p:nvSpPr>
          <p:cNvPr id="286" name="Google Shape;286;g248bfcaf1fd_0_499"/>
          <p:cNvSpPr txBox="1">
            <a:spLocks noGrp="1"/>
          </p:cNvSpPr>
          <p:nvPr>
            <p:ph type="sldNum" idx="12"/>
          </p:nvPr>
        </p:nvSpPr>
        <p:spPr>
          <a:xfrm>
            <a:off x="10837334" y="6470704"/>
            <a:ext cx="9738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0"/>
        <p:cNvGrpSpPr/>
        <p:nvPr/>
      </p:nvGrpSpPr>
      <p:grpSpPr>
        <a:xfrm>
          <a:off x="0" y="0"/>
          <a:ext cx="0" cy="0"/>
          <a:chOff x="0" y="0"/>
          <a:chExt cx="0" cy="0"/>
        </a:xfrm>
      </p:grpSpPr>
      <p:sp>
        <p:nvSpPr>
          <p:cNvPr id="291" name="Google Shape;291;g29bdd6c84fd_0_661">
            <a:extLst>
              <a:ext uri="{C183D7F6-B498-43B3-948B-1728B52AA6E4}">
                <adec:decorative xmlns:adec="http://schemas.microsoft.com/office/drawing/2017/decorative" val="1"/>
              </a:ext>
            </a:extLst>
          </p:cNvPr>
          <p:cNvSpPr/>
          <p:nvPr/>
        </p:nvSpPr>
        <p:spPr>
          <a:xfrm>
            <a:off x="2" y="0"/>
            <a:ext cx="121917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pic>
        <p:nvPicPr>
          <p:cNvPr id="292" name="Google Shape;292;g29bdd6c84fd_0_661">
            <a:extLst>
              <a:ext uri="{C183D7F6-B498-43B3-948B-1728B52AA6E4}">
                <adec:decorative xmlns:adec="http://schemas.microsoft.com/office/drawing/2017/decorative" val="1"/>
              </a:ext>
            </a:extLst>
          </p:cNvPr>
          <p:cNvPicPr preferRelativeResize="0"/>
          <p:nvPr/>
        </p:nvPicPr>
        <p:blipFill rotWithShape="1">
          <a:blip r:embed="rId3">
            <a:alphaModFix amt="50000"/>
          </a:blip>
          <a:srcRect t="3429" b="12295"/>
          <a:stretch/>
        </p:blipFill>
        <p:spPr>
          <a:xfrm>
            <a:off x="20" y="10"/>
            <a:ext cx="12191674" cy="6857990"/>
          </a:xfrm>
          <a:prstGeom prst="rect">
            <a:avLst/>
          </a:prstGeom>
          <a:noFill/>
          <a:ln>
            <a:noFill/>
          </a:ln>
        </p:spPr>
      </p:pic>
      <p:sp>
        <p:nvSpPr>
          <p:cNvPr id="293" name="Google Shape;293;g29bdd6c84fd_0_661"/>
          <p:cNvSpPr txBox="1">
            <a:spLocks noGrp="1"/>
          </p:cNvSpPr>
          <p:nvPr>
            <p:ph type="ctrTitle"/>
          </p:nvPr>
        </p:nvSpPr>
        <p:spPr>
          <a:xfrm>
            <a:off x="4976636" y="992221"/>
            <a:ext cx="6247200" cy="4873500"/>
          </a:xfrm>
          <a:prstGeom prst="rect">
            <a:avLst/>
          </a:prstGeom>
          <a:noFill/>
          <a:ln>
            <a:noFill/>
          </a:ln>
        </p:spPr>
        <p:txBody>
          <a:bodyPr spcFirstLastPara="1" wrap="square" lIns="91425" tIns="45700" rIns="91425" bIns="0" anchor="ctr" anchorCtr="0">
            <a:normAutofit/>
          </a:bodyPr>
          <a:lstStyle/>
          <a:p>
            <a:pPr marL="0" lvl="0" indent="0" algn="l" rtl="0">
              <a:lnSpc>
                <a:spcPct val="90000"/>
              </a:lnSpc>
              <a:spcBef>
                <a:spcPts val="0"/>
              </a:spcBef>
              <a:spcAft>
                <a:spcPts val="0"/>
              </a:spcAft>
              <a:buClr>
                <a:schemeClr val="lt1"/>
              </a:buClr>
              <a:buSzPts val="4800"/>
              <a:buFont typeface="Gill Sans"/>
              <a:buNone/>
            </a:pPr>
            <a:r>
              <a:rPr lang="en-US" sz="4800"/>
              <a:t>DISTRICT IEFA PLANNING AND REPORTING</a:t>
            </a:r>
            <a:br>
              <a:rPr lang="en-US" sz="4800"/>
            </a:br>
            <a:endParaRPr sz="4800"/>
          </a:p>
        </p:txBody>
      </p:sp>
      <p:sp>
        <p:nvSpPr>
          <p:cNvPr id="294" name="Google Shape;294;g29bdd6c84fd_0_661"/>
          <p:cNvSpPr txBox="1">
            <a:spLocks noGrp="1"/>
          </p:cNvSpPr>
          <p:nvPr>
            <p:ph type="subTitle" idx="1"/>
          </p:nvPr>
        </p:nvSpPr>
        <p:spPr>
          <a:xfrm>
            <a:off x="968056" y="996610"/>
            <a:ext cx="3363900" cy="4864800"/>
          </a:xfrm>
          <a:prstGeom prst="rect">
            <a:avLst/>
          </a:prstGeom>
          <a:noFill/>
          <a:ln>
            <a:noFill/>
          </a:ln>
        </p:spPr>
        <p:txBody>
          <a:bodyPr spcFirstLastPara="1" wrap="square" lIns="91425" tIns="91425" rIns="91425" bIns="91425" anchor="ctr" anchorCtr="0">
            <a:normAutofit/>
          </a:bodyPr>
          <a:lstStyle/>
          <a:p>
            <a:pPr marL="0" lvl="0" indent="0" algn="r" rtl="0">
              <a:lnSpc>
                <a:spcPct val="120000"/>
              </a:lnSpc>
              <a:spcBef>
                <a:spcPts val="0"/>
              </a:spcBef>
              <a:spcAft>
                <a:spcPts val="0"/>
              </a:spcAft>
              <a:buSzPts val="2000"/>
              <a:buNone/>
            </a:pPr>
            <a:r>
              <a:rPr lang="en-US" sz="2000"/>
              <a:t>ZACH HAWKINS</a:t>
            </a:r>
            <a:endParaRPr/>
          </a:p>
          <a:p>
            <a:pPr marL="0" lvl="0" indent="0" algn="r" rtl="0">
              <a:lnSpc>
                <a:spcPct val="120000"/>
              </a:lnSpc>
              <a:spcBef>
                <a:spcPts val="1000"/>
              </a:spcBef>
              <a:spcAft>
                <a:spcPts val="0"/>
              </a:spcAft>
              <a:buSzPts val="2000"/>
              <a:buNone/>
            </a:pPr>
            <a:r>
              <a:rPr lang="en-US" sz="2000"/>
              <a:t>MIKE JETTY</a:t>
            </a:r>
            <a:endParaRPr/>
          </a:p>
          <a:p>
            <a:pPr marL="0" lvl="0" indent="0" algn="r" rtl="0">
              <a:lnSpc>
                <a:spcPct val="120000"/>
              </a:lnSpc>
              <a:spcBef>
                <a:spcPts val="1000"/>
              </a:spcBef>
              <a:spcAft>
                <a:spcPts val="0"/>
              </a:spcAft>
              <a:buSzPts val="2000"/>
              <a:buNone/>
            </a:pPr>
            <a:r>
              <a:rPr lang="en-US" sz="2000"/>
              <a:t>OPI INDIAN ED. FOR ALL  </a:t>
            </a:r>
            <a:endParaRPr/>
          </a:p>
          <a:p>
            <a:pPr marL="0" lvl="0" indent="0" algn="r" rtl="0">
              <a:lnSpc>
                <a:spcPct val="120000"/>
              </a:lnSpc>
              <a:spcBef>
                <a:spcPts val="1000"/>
              </a:spcBef>
              <a:spcAft>
                <a:spcPts val="0"/>
              </a:spcAft>
              <a:buSzPts val="2000"/>
              <a:buNone/>
            </a:pPr>
            <a:r>
              <a:rPr lang="en-US" sz="2000"/>
              <a:t>NOVEMBER 13, 2023</a:t>
            </a:r>
            <a:endParaRPr/>
          </a:p>
        </p:txBody>
      </p:sp>
      <p:cxnSp>
        <p:nvCxnSpPr>
          <p:cNvPr id="295" name="Google Shape;295;g29bdd6c84fd_0_661">
            <a:extLst>
              <a:ext uri="{C183D7F6-B498-43B3-948B-1728B52AA6E4}">
                <adec:decorative xmlns:adec="http://schemas.microsoft.com/office/drawing/2017/decorative" val="1"/>
              </a:ext>
            </a:extLst>
          </p:cNvPr>
          <p:cNvCxnSpPr/>
          <p:nvPr/>
        </p:nvCxnSpPr>
        <p:spPr>
          <a:xfrm>
            <a:off x="4654296" y="1600200"/>
            <a:ext cx="0" cy="3657600"/>
          </a:xfrm>
          <a:prstGeom prst="straightConnector1">
            <a:avLst/>
          </a:prstGeom>
          <a:noFill/>
          <a:ln w="31750" cap="flat" cmpd="sng">
            <a:solidFill>
              <a:schemeClr val="lt1">
                <a:alpha val="80000"/>
              </a:schemeClr>
            </a:solidFill>
            <a:prstDash val="solid"/>
            <a:round/>
            <a:headEnd type="none" w="sm" len="sm"/>
            <a:tailEnd type="none" w="sm" len="sm"/>
          </a:ln>
        </p:spPr>
      </p:cxnSp>
      <p:pic>
        <p:nvPicPr>
          <p:cNvPr id="296" name="Google Shape;296;g29bdd6c84fd_0_661" descr="image001"/>
          <p:cNvPicPr preferRelativeResize="0"/>
          <p:nvPr/>
        </p:nvPicPr>
        <p:blipFill rotWithShape="1">
          <a:blip r:embed="rId4">
            <a:alphaModFix/>
          </a:blip>
          <a:srcRect/>
          <a:stretch/>
        </p:blipFill>
        <p:spPr>
          <a:xfrm>
            <a:off x="10796270" y="5600700"/>
            <a:ext cx="1362075" cy="1219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300"/>
        <p:cNvGrpSpPr/>
        <p:nvPr/>
      </p:nvGrpSpPr>
      <p:grpSpPr>
        <a:xfrm>
          <a:off x="0" y="0"/>
          <a:ext cx="0" cy="0"/>
          <a:chOff x="0" y="0"/>
          <a:chExt cx="0" cy="0"/>
        </a:xfrm>
      </p:grpSpPr>
      <p:cxnSp>
        <p:nvCxnSpPr>
          <p:cNvPr id="303" name="Google Shape;303;g29bdd6c84fd_0_670">
            <a:extLst>
              <a:ext uri="{C183D7F6-B498-43B3-948B-1728B52AA6E4}">
                <adec:decorative xmlns:adec="http://schemas.microsoft.com/office/drawing/2017/decorative" val="1"/>
              </a:ext>
            </a:extLst>
          </p:cNvPr>
          <p:cNvCxnSpPr>
            <a:cxnSpLocks/>
          </p:cNvCxnSpPr>
          <p:nvPr/>
        </p:nvCxnSpPr>
        <p:spPr>
          <a:xfrm flipV="1">
            <a:off x="0" y="6125276"/>
            <a:ext cx="12276499" cy="3137"/>
          </a:xfrm>
          <a:prstGeom prst="straightConnector1">
            <a:avLst/>
          </a:prstGeom>
          <a:noFill/>
          <a:ln w="12700" cap="flat" cmpd="sng">
            <a:solidFill>
              <a:srgbClr val="000001">
                <a:alpha val="20000"/>
              </a:srgbClr>
            </a:solidFill>
            <a:prstDash val="solid"/>
            <a:round/>
            <a:headEnd type="none" w="sm" len="sm"/>
            <a:tailEnd type="none" w="sm" len="sm"/>
          </a:ln>
        </p:spPr>
      </p:cxnSp>
      <p:cxnSp>
        <p:nvCxnSpPr>
          <p:cNvPr id="304" name="Google Shape;304;g29bdd6c84fd_0_670">
            <a:extLst>
              <a:ext uri="{C183D7F6-B498-43B3-948B-1728B52AA6E4}">
                <adec:decorative xmlns:adec="http://schemas.microsoft.com/office/drawing/2017/decorative" val="1"/>
              </a:ext>
            </a:extLst>
          </p:cNvPr>
          <p:cNvCxnSpPr/>
          <p:nvPr/>
        </p:nvCxnSpPr>
        <p:spPr>
          <a:xfrm>
            <a:off x="1453896" y="1847088"/>
            <a:ext cx="9607500" cy="0"/>
          </a:xfrm>
          <a:prstGeom prst="straightConnector1">
            <a:avLst/>
          </a:prstGeom>
          <a:noFill/>
          <a:ln w="31750" cap="flat" cmpd="sng">
            <a:solidFill>
              <a:schemeClr val="accent1"/>
            </a:solidFill>
            <a:prstDash val="solid"/>
            <a:round/>
            <a:headEnd type="none" w="sm" len="sm"/>
            <a:tailEnd type="none" w="sm" len="sm"/>
          </a:ln>
        </p:spPr>
      </p:cxnSp>
      <p:sp>
        <p:nvSpPr>
          <p:cNvPr id="305" name="Google Shape;305;g29bdd6c84fd_0_670">
            <a:extLst>
              <a:ext uri="{C183D7F6-B498-43B3-948B-1728B52AA6E4}">
                <adec:decorative xmlns:adec="http://schemas.microsoft.com/office/drawing/2017/decorative" val="1"/>
              </a:ext>
            </a:extLst>
          </p:cNvPr>
          <p:cNvSpPr/>
          <p:nvPr/>
        </p:nvSpPr>
        <p:spPr>
          <a:xfrm>
            <a:off x="2" y="0"/>
            <a:ext cx="12191700" cy="6858000"/>
          </a:xfrm>
          <a:prstGeom prst="rect">
            <a:avLst/>
          </a:prstGeom>
          <a:gradFill>
            <a:gsLst>
              <a:gs pos="0">
                <a:srgbClr val="EBE9E6"/>
              </a:gs>
              <a:gs pos="100000">
                <a:srgbClr val="C9C5C0"/>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cxnSp>
        <p:nvCxnSpPr>
          <p:cNvPr id="306" name="Google Shape;306;g29bdd6c84fd_0_670">
            <a:extLst>
              <a:ext uri="{C183D7F6-B498-43B3-948B-1728B52AA6E4}">
                <adec:decorative xmlns:adec="http://schemas.microsoft.com/office/drawing/2017/decorative" val="1"/>
              </a:ext>
            </a:extLst>
          </p:cNvPr>
          <p:cNvCxnSpPr/>
          <p:nvPr/>
        </p:nvCxnSpPr>
        <p:spPr>
          <a:xfrm>
            <a:off x="7218029" y="1847088"/>
            <a:ext cx="3520500" cy="0"/>
          </a:xfrm>
          <a:prstGeom prst="straightConnector1">
            <a:avLst/>
          </a:prstGeom>
          <a:noFill/>
          <a:ln w="31750" cap="flat" cmpd="sng">
            <a:solidFill>
              <a:schemeClr val="accent1"/>
            </a:solidFill>
            <a:prstDash val="solid"/>
            <a:round/>
            <a:headEnd type="none" w="sm" len="sm"/>
            <a:tailEnd type="none" w="sm" len="sm"/>
          </a:ln>
        </p:spPr>
      </p:cxnSp>
      <p:sp>
        <p:nvSpPr>
          <p:cNvPr id="307" name="Google Shape;307;g29bdd6c84fd_0_670"/>
          <p:cNvSpPr txBox="1">
            <a:spLocks noGrp="1"/>
          </p:cNvSpPr>
          <p:nvPr>
            <p:ph type="title" idx="4294967295"/>
          </p:nvPr>
        </p:nvSpPr>
        <p:spPr>
          <a:xfrm>
            <a:off x="7218030" y="804520"/>
            <a:ext cx="3520500" cy="10491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0"/>
              </a:spcBef>
              <a:spcAft>
                <a:spcPts val="0"/>
              </a:spcAft>
              <a:buClr>
                <a:schemeClr val="dk1"/>
              </a:buClr>
              <a:buSzPts val="1500"/>
              <a:buFont typeface="Arial"/>
              <a:buNone/>
              <a:tabLst/>
              <a:defRPr/>
            </a:pPr>
            <a:r>
              <a:rPr kumimoji="0" lang="en-US" sz="1500" b="0" i="0" u="none" strike="noStrike" kern="0" cap="none" spc="0" normalizeH="0" baseline="0" noProof="0" dirty="0">
                <a:ln>
                  <a:noFill/>
                </a:ln>
                <a:solidFill>
                  <a:schemeClr val="dk1"/>
                </a:solidFill>
                <a:effectLst/>
                <a:uLnTx/>
                <a:uFillTx/>
                <a:latin typeface="Gill Sans"/>
                <a:ea typeface="Gill Sans"/>
                <a:cs typeface="Gill Sans"/>
                <a:sym typeface="Gill Sans"/>
              </a:rPr>
              <a:t>ARTICLE X OF THE MONTANA CONSTITUTION</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600"/>
              </a:spcBef>
              <a:spcAft>
                <a:spcPts val="0"/>
              </a:spcAft>
              <a:buClr>
                <a:schemeClr val="dk1"/>
              </a:buClr>
              <a:buSzPts val="1500"/>
              <a:buFont typeface="Arial"/>
              <a:buNone/>
              <a:tabLst/>
              <a:defRPr/>
            </a:pPr>
            <a:r>
              <a:rPr kumimoji="0" lang="en-US" sz="1500" b="0" i="0" u="none" strike="noStrike" kern="0" cap="none" spc="0" normalizeH="0" baseline="0" noProof="0" dirty="0">
                <a:ln>
                  <a:noFill/>
                </a:ln>
                <a:solidFill>
                  <a:schemeClr val="dk1"/>
                </a:solidFill>
                <a:effectLst/>
                <a:uLnTx/>
                <a:uFillTx/>
                <a:latin typeface="Gill Sans"/>
                <a:ea typeface="Gill Sans"/>
                <a:cs typeface="Gill Sans"/>
                <a:sym typeface="Gill Sans"/>
              </a:rPr>
              <a:t>EDUCATION AND PUBLIC LANDS (1972)</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08" name="Google Shape;308;g29bdd6c84fd_0_670">
            <a:extLst>
              <a:ext uri="{C183D7F6-B498-43B3-948B-1728B52AA6E4}">
                <adec:decorative xmlns:adec="http://schemas.microsoft.com/office/drawing/2017/decorative" val="1"/>
              </a:ext>
            </a:extLst>
          </p:cNvPr>
          <p:cNvSpPr/>
          <p:nvPr/>
        </p:nvSpPr>
        <p:spPr>
          <a:xfrm>
            <a:off x="0" y="2019476"/>
            <a:ext cx="12192000" cy="4105800"/>
          </a:xfrm>
          <a:prstGeom prst="rect">
            <a:avLst/>
          </a:prstGeom>
          <a:gradFill>
            <a:gsLst>
              <a:gs pos="0">
                <a:srgbClr val="DFDBD5">
                  <a:alpha val="0"/>
                </a:srgbClr>
              </a:gs>
              <a:gs pos="100000">
                <a:schemeClr val="lt2"/>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grpSp>
        <p:nvGrpSpPr>
          <p:cNvPr id="309" name="Google Shape;309;g29bdd6c84fd_0_670">
            <a:extLst>
              <a:ext uri="{C183D7F6-B498-43B3-948B-1728B52AA6E4}">
                <adec:decorative xmlns:adec="http://schemas.microsoft.com/office/drawing/2017/decorative" val="1"/>
              </a:ext>
            </a:extLst>
          </p:cNvPr>
          <p:cNvGrpSpPr/>
          <p:nvPr/>
        </p:nvGrpSpPr>
        <p:grpSpPr>
          <a:xfrm>
            <a:off x="632236" y="482191"/>
            <a:ext cx="6104400" cy="5149254"/>
            <a:chOff x="7463259" y="583365"/>
            <a:chExt cx="6104400" cy="5181900"/>
          </a:xfrm>
        </p:grpSpPr>
        <p:sp>
          <p:nvSpPr>
            <p:cNvPr id="310" name="Google Shape;310;g29bdd6c84fd_0_670"/>
            <p:cNvSpPr/>
            <p:nvPr/>
          </p:nvSpPr>
          <p:spPr>
            <a:xfrm>
              <a:off x="7463259" y="583365"/>
              <a:ext cx="6104400" cy="5181900"/>
            </a:xfrm>
            <a:prstGeom prst="rect">
              <a:avLst/>
            </a:prstGeom>
            <a:gradFill>
              <a:gsLst>
                <a:gs pos="0">
                  <a:srgbClr val="000001"/>
                </a:gs>
                <a:gs pos="100000">
                  <a:srgbClr val="191919"/>
                </a:gs>
              </a:gsLst>
              <a:lin ang="5400012" scaled="0"/>
            </a:gradFill>
            <a:ln>
              <a:noFill/>
            </a:ln>
            <a:effectLst>
              <a:outerShdw blurRad="127000" dist="228600" dir="4740000" sx="98000" sy="98000" algn="tl" rotWithShape="0">
                <a:srgbClr val="000000">
                  <a:alpha val="3373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311" name="Google Shape;311;g29bdd6c84fd_0_670"/>
            <p:cNvSpPr/>
            <p:nvPr/>
          </p:nvSpPr>
          <p:spPr>
            <a:xfrm>
              <a:off x="7776318" y="915807"/>
              <a:ext cx="5471400" cy="4494900"/>
            </a:xfrm>
            <a:prstGeom prst="rect">
              <a:avLst/>
            </a:prstGeom>
            <a:gradFill>
              <a:gsLst>
                <a:gs pos="0">
                  <a:srgbClr val="DADADA"/>
                </a:gs>
                <a:gs pos="100000">
                  <a:srgbClr val="FFFFFE"/>
                </a:gs>
              </a:gsLst>
              <a:lin ang="16200038" scaled="0"/>
            </a:gradFill>
            <a:ln w="50800" cap="flat" cmpd="sng">
              <a:solidFill>
                <a:srgbClr val="1919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grpSp>
      <p:pic>
        <p:nvPicPr>
          <p:cNvPr id="312" name="Google Shape;312;g29bdd6c84fd_0_670">
            <a:extLst>
              <a:ext uri="{C183D7F6-B498-43B3-948B-1728B52AA6E4}">
                <adec:decorative xmlns:adec="http://schemas.microsoft.com/office/drawing/2017/decorative" val="1"/>
              </a:ext>
            </a:extLst>
          </p:cNvPr>
          <p:cNvPicPr preferRelativeResize="0"/>
          <p:nvPr/>
        </p:nvPicPr>
        <p:blipFill rotWithShape="1">
          <a:blip r:embed="rId3">
            <a:alphaModFix/>
          </a:blip>
          <a:srcRect l="19152" r="23123"/>
          <a:stretch/>
        </p:blipFill>
        <p:spPr>
          <a:xfrm>
            <a:off x="1271223" y="1116345"/>
            <a:ext cx="4825147" cy="3866172"/>
          </a:xfrm>
          <a:prstGeom prst="rect">
            <a:avLst/>
          </a:prstGeom>
          <a:noFill/>
          <a:ln>
            <a:noFill/>
          </a:ln>
        </p:spPr>
      </p:pic>
      <p:sp>
        <p:nvSpPr>
          <p:cNvPr id="313" name="Google Shape;313;g29bdd6c84fd_0_670"/>
          <p:cNvSpPr txBox="1"/>
          <p:nvPr/>
        </p:nvSpPr>
        <p:spPr>
          <a:xfrm>
            <a:off x="7218029" y="2015732"/>
            <a:ext cx="3520500" cy="3450600"/>
          </a:xfrm>
          <a:prstGeom prst="rect">
            <a:avLst/>
          </a:prstGeom>
          <a:noFill/>
          <a:ln>
            <a:noFill/>
          </a:ln>
        </p:spPr>
        <p:txBody>
          <a:bodyPr spcFirstLastPara="1" wrap="square" lIns="91425" tIns="45700" rIns="91425" bIns="45700" anchor="t" anchorCtr="0">
            <a:normAutofit/>
          </a:bodyPr>
          <a:lstStyle/>
          <a:p>
            <a:pPr marL="0" marR="0" lvl="0" indent="0" algn="l" rtl="0">
              <a:lnSpc>
                <a:spcPct val="110000"/>
              </a:lnSpc>
              <a:spcBef>
                <a:spcPts val="0"/>
              </a:spcBef>
              <a:spcAft>
                <a:spcPts val="0"/>
              </a:spcAft>
              <a:buClr>
                <a:schemeClr val="accent1"/>
              </a:buClr>
              <a:buSzPts val="1200"/>
              <a:buFont typeface="Arial"/>
              <a:buNone/>
            </a:pPr>
            <a:r>
              <a:rPr lang="en-US" sz="1200" b="0" u="none">
                <a:solidFill>
                  <a:schemeClr val="dk1"/>
                </a:solidFill>
                <a:latin typeface="Gill Sans"/>
                <a:ea typeface="Gill Sans"/>
                <a:cs typeface="Gill Sans"/>
                <a:sym typeface="Gill Sans"/>
              </a:rPr>
              <a:t>Section 1</a:t>
            </a:r>
            <a:endParaRPr/>
          </a:p>
          <a:p>
            <a:pPr marL="0" marR="0" lvl="0" indent="0" algn="l" rtl="0">
              <a:lnSpc>
                <a:spcPct val="110000"/>
              </a:lnSpc>
              <a:spcBef>
                <a:spcPts val="1000"/>
              </a:spcBef>
              <a:spcAft>
                <a:spcPts val="0"/>
              </a:spcAft>
              <a:buClr>
                <a:schemeClr val="accent1"/>
              </a:buClr>
              <a:buSzPts val="1200"/>
              <a:buFont typeface="Arial"/>
              <a:buNone/>
            </a:pPr>
            <a:endParaRPr sz="1200" b="0" u="none">
              <a:solidFill>
                <a:schemeClr val="dk1"/>
              </a:solidFill>
              <a:latin typeface="Gill Sans"/>
              <a:ea typeface="Gill Sans"/>
              <a:cs typeface="Gill Sans"/>
              <a:sym typeface="Gill Sans"/>
            </a:endParaRPr>
          </a:p>
          <a:p>
            <a:pPr marL="0" marR="0" lvl="0" indent="0" algn="l" rtl="0">
              <a:spcBef>
                <a:spcPts val="0"/>
              </a:spcBef>
              <a:spcAft>
                <a:spcPts val="0"/>
              </a:spcAft>
              <a:buClr>
                <a:schemeClr val="accent1"/>
              </a:buClr>
              <a:buSzPts val="1200"/>
              <a:buFont typeface="Arial"/>
              <a:buNone/>
            </a:pPr>
            <a:r>
              <a:rPr lang="en-US" sz="1200" b="0" u="none">
                <a:solidFill>
                  <a:schemeClr val="dk1"/>
                </a:solidFill>
                <a:latin typeface="Gill Sans"/>
                <a:ea typeface="Gill Sans"/>
                <a:cs typeface="Gill Sans"/>
                <a:sym typeface="Gill Sans"/>
              </a:rPr>
              <a:t>(1) It is the goal of the people to establish a system</a:t>
            </a:r>
            <a:endParaRPr/>
          </a:p>
          <a:p>
            <a:pPr marL="0" marR="0" lvl="0" indent="0" algn="l" rtl="0">
              <a:spcBef>
                <a:spcPts val="0"/>
              </a:spcBef>
              <a:spcAft>
                <a:spcPts val="0"/>
              </a:spcAft>
              <a:buClr>
                <a:schemeClr val="accent1"/>
              </a:buClr>
              <a:buSzPts val="1200"/>
              <a:buFont typeface="Arial"/>
              <a:buNone/>
            </a:pPr>
            <a:r>
              <a:rPr lang="en-US" sz="1200" b="0" u="none">
                <a:solidFill>
                  <a:schemeClr val="dk1"/>
                </a:solidFill>
                <a:latin typeface="Gill Sans"/>
                <a:ea typeface="Gill Sans"/>
                <a:cs typeface="Gill Sans"/>
                <a:sym typeface="Gill Sans"/>
              </a:rPr>
              <a:t>of education which will develop the full educational potential</a:t>
            </a:r>
            <a:endParaRPr/>
          </a:p>
          <a:p>
            <a:pPr marL="0" marR="0" lvl="0" indent="0" algn="l" rtl="0">
              <a:spcBef>
                <a:spcPts val="0"/>
              </a:spcBef>
              <a:spcAft>
                <a:spcPts val="0"/>
              </a:spcAft>
              <a:buClr>
                <a:schemeClr val="accent1"/>
              </a:buClr>
              <a:buSzPts val="1200"/>
              <a:buFont typeface="Arial"/>
              <a:buNone/>
            </a:pPr>
            <a:r>
              <a:rPr lang="en-US" sz="1200" b="0" u="none">
                <a:solidFill>
                  <a:schemeClr val="dk1"/>
                </a:solidFill>
                <a:latin typeface="Gill Sans"/>
                <a:ea typeface="Gill Sans"/>
                <a:cs typeface="Gill Sans"/>
                <a:sym typeface="Gill Sans"/>
              </a:rPr>
              <a:t>of each person. Equality of educational opportunity is guaranteed </a:t>
            </a:r>
            <a:endParaRPr/>
          </a:p>
          <a:p>
            <a:pPr marL="0" marR="0" lvl="0" indent="0" algn="l" rtl="0">
              <a:spcBef>
                <a:spcPts val="0"/>
              </a:spcBef>
              <a:spcAft>
                <a:spcPts val="0"/>
              </a:spcAft>
              <a:buClr>
                <a:schemeClr val="accent1"/>
              </a:buClr>
              <a:buSzPts val="1200"/>
              <a:buFont typeface="Arial"/>
              <a:buNone/>
            </a:pPr>
            <a:r>
              <a:rPr lang="en-US" sz="1200" b="0" u="none">
                <a:solidFill>
                  <a:schemeClr val="dk1"/>
                </a:solidFill>
                <a:latin typeface="Gill Sans"/>
                <a:ea typeface="Gill Sans"/>
                <a:cs typeface="Gill Sans"/>
                <a:sym typeface="Gill Sans"/>
              </a:rPr>
              <a:t>to each person of the state.</a:t>
            </a:r>
            <a:endParaRPr/>
          </a:p>
          <a:p>
            <a:pPr marL="0" marR="0" lvl="0" indent="0" algn="l" rtl="0">
              <a:lnSpc>
                <a:spcPct val="110000"/>
              </a:lnSpc>
              <a:spcBef>
                <a:spcPts val="1000"/>
              </a:spcBef>
              <a:spcAft>
                <a:spcPts val="0"/>
              </a:spcAft>
              <a:buClr>
                <a:schemeClr val="accent1"/>
              </a:buClr>
              <a:buSzPts val="1200"/>
              <a:buFont typeface="Arial"/>
              <a:buNone/>
            </a:pPr>
            <a:endParaRPr sz="1200" b="0" u="none">
              <a:solidFill>
                <a:schemeClr val="dk1"/>
              </a:solidFill>
              <a:latin typeface="Gill Sans"/>
              <a:ea typeface="Gill Sans"/>
              <a:cs typeface="Gill Sans"/>
              <a:sym typeface="Gill Sans"/>
            </a:endParaRPr>
          </a:p>
          <a:p>
            <a:pPr marL="0" marR="0" lvl="0" indent="0" algn="l" rtl="0">
              <a:lnSpc>
                <a:spcPct val="110000"/>
              </a:lnSpc>
              <a:spcBef>
                <a:spcPts val="0"/>
              </a:spcBef>
              <a:spcAft>
                <a:spcPts val="0"/>
              </a:spcAft>
              <a:buClr>
                <a:schemeClr val="accent1"/>
              </a:buClr>
              <a:buSzPts val="1200"/>
              <a:buFont typeface="Arial"/>
              <a:buNone/>
            </a:pPr>
            <a:r>
              <a:rPr lang="en-US" sz="1200" b="0" u="none">
                <a:solidFill>
                  <a:schemeClr val="dk1"/>
                </a:solidFill>
                <a:latin typeface="Gill Sans"/>
                <a:ea typeface="Gill Sans"/>
                <a:cs typeface="Gill Sans"/>
                <a:sym typeface="Gill Sans"/>
              </a:rPr>
              <a:t>(2) The state recognizes the distinct and unique cultural heritage</a:t>
            </a:r>
            <a:endParaRPr/>
          </a:p>
          <a:p>
            <a:pPr marL="0" marR="0" lvl="0" indent="0" algn="l" rtl="0">
              <a:lnSpc>
                <a:spcPct val="110000"/>
              </a:lnSpc>
              <a:spcBef>
                <a:spcPts val="0"/>
              </a:spcBef>
              <a:spcAft>
                <a:spcPts val="0"/>
              </a:spcAft>
              <a:buClr>
                <a:schemeClr val="accent1"/>
              </a:buClr>
              <a:buSzPts val="1200"/>
              <a:buFont typeface="Arial"/>
              <a:buNone/>
            </a:pPr>
            <a:r>
              <a:rPr lang="en-US" sz="1200" b="0" u="none">
                <a:solidFill>
                  <a:schemeClr val="dk1"/>
                </a:solidFill>
                <a:latin typeface="Gill Sans"/>
                <a:ea typeface="Gill Sans"/>
                <a:cs typeface="Gill Sans"/>
                <a:sym typeface="Gill Sans"/>
              </a:rPr>
              <a:t>of the American Indians and is committed in its educational </a:t>
            </a:r>
            <a:endParaRPr/>
          </a:p>
          <a:p>
            <a:pPr marL="0" marR="0" lvl="0" indent="0" algn="l" rtl="0">
              <a:lnSpc>
                <a:spcPct val="110000"/>
              </a:lnSpc>
              <a:spcBef>
                <a:spcPts val="0"/>
              </a:spcBef>
              <a:spcAft>
                <a:spcPts val="0"/>
              </a:spcAft>
              <a:buClr>
                <a:schemeClr val="accent1"/>
              </a:buClr>
              <a:buSzPts val="1200"/>
              <a:buFont typeface="Arial"/>
              <a:buNone/>
            </a:pPr>
            <a:r>
              <a:rPr lang="en-US" sz="1200" b="0" u="none">
                <a:solidFill>
                  <a:schemeClr val="dk1"/>
                </a:solidFill>
                <a:latin typeface="Gill Sans"/>
                <a:ea typeface="Gill Sans"/>
                <a:cs typeface="Gill Sans"/>
                <a:sym typeface="Gill Sans"/>
              </a:rPr>
              <a:t>goals to the preservation of their cultural integrity.</a:t>
            </a:r>
            <a:endParaRPr/>
          </a:p>
        </p:txBody>
      </p:sp>
      <p:pic>
        <p:nvPicPr>
          <p:cNvPr id="314" name="Google Shape;314;g29bdd6c84fd_0_670">
            <a:extLst>
              <a:ext uri="{C183D7F6-B498-43B3-948B-1728B52AA6E4}">
                <adec:decorative xmlns:adec="http://schemas.microsoft.com/office/drawing/2017/decorative" val="1"/>
              </a:ext>
            </a:extLst>
          </p:cNvPr>
          <p:cNvPicPr preferRelativeResize="0"/>
          <p:nvPr/>
        </p:nvPicPr>
        <p:blipFill rotWithShape="1">
          <a:blip r:embed="rId4">
            <a:alphaModFix/>
          </a:blip>
          <a:srcRect t="1540" b="-1539"/>
          <a:stretch/>
        </p:blipFill>
        <p:spPr>
          <a:xfrm>
            <a:off x="0" y="6126480"/>
            <a:ext cx="12192000" cy="742950"/>
          </a:xfrm>
          <a:prstGeom prst="rect">
            <a:avLst/>
          </a:prstGeom>
          <a:noFill/>
          <a:ln>
            <a:noFill/>
          </a:ln>
        </p:spPr>
      </p:pic>
      <p:cxnSp>
        <p:nvCxnSpPr>
          <p:cNvPr id="315" name="Google Shape;315;g29bdd6c84fd_0_670">
            <a:extLst>
              <a:ext uri="{C183D7F6-B498-43B3-948B-1728B52AA6E4}">
                <adec:decorative xmlns:adec="http://schemas.microsoft.com/office/drawing/2017/decorative" val="1"/>
              </a:ext>
            </a:extLst>
          </p:cNvPr>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pic>
        <p:nvPicPr>
          <p:cNvPr id="316" name="Google Shape;316;g29bdd6c84fd_0_670" descr="image001"/>
          <p:cNvPicPr preferRelativeResize="0"/>
          <p:nvPr/>
        </p:nvPicPr>
        <p:blipFill rotWithShape="1">
          <a:blip r:embed="rId5">
            <a:alphaModFix/>
          </a:blip>
          <a:srcRect/>
          <a:stretch/>
        </p:blipFill>
        <p:spPr>
          <a:xfrm>
            <a:off x="10796270" y="5600700"/>
            <a:ext cx="1362075" cy="1219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320"/>
        <p:cNvGrpSpPr/>
        <p:nvPr/>
      </p:nvGrpSpPr>
      <p:grpSpPr>
        <a:xfrm>
          <a:off x="0" y="0"/>
          <a:ext cx="0" cy="0"/>
          <a:chOff x="0" y="0"/>
          <a:chExt cx="0" cy="0"/>
        </a:xfrm>
      </p:grpSpPr>
      <p:pic>
        <p:nvPicPr>
          <p:cNvPr id="321" name="Google Shape;321;g29bdd6c84fd_0_689">
            <a:extLst>
              <a:ext uri="{C183D7F6-B498-43B3-948B-1728B52AA6E4}">
                <adec:decorative xmlns:adec="http://schemas.microsoft.com/office/drawing/2017/decorative" val="1"/>
              </a:ext>
            </a:extLst>
          </p:cNvPr>
          <p:cNvPicPr preferRelativeResize="0"/>
          <p:nvPr/>
        </p:nvPicPr>
        <p:blipFill rotWithShape="1">
          <a:blip r:embed="rId3">
            <a:alphaModFix/>
          </a:blip>
          <a:srcRect t="4670" r="9090" b="7541"/>
          <a:stretch/>
        </p:blipFill>
        <p:spPr>
          <a:xfrm>
            <a:off x="-3178" y="-38090"/>
            <a:ext cx="12191697" cy="6857991"/>
          </a:xfrm>
          <a:prstGeom prst="rect">
            <a:avLst/>
          </a:prstGeom>
          <a:noFill/>
          <a:ln>
            <a:noFill/>
          </a:ln>
        </p:spPr>
      </p:pic>
      <p:sp>
        <p:nvSpPr>
          <p:cNvPr id="322" name="Google Shape;322;g29bdd6c84fd_0_689">
            <a:extLst>
              <a:ext uri="{C183D7F6-B498-43B3-948B-1728B52AA6E4}">
                <adec:decorative xmlns:adec="http://schemas.microsoft.com/office/drawing/2017/decorative" val="1"/>
              </a:ext>
            </a:extLst>
          </p:cNvPr>
          <p:cNvSpPr/>
          <p:nvPr/>
        </p:nvSpPr>
        <p:spPr>
          <a:xfrm>
            <a:off x="-3178" y="636753"/>
            <a:ext cx="8299500" cy="5572800"/>
          </a:xfrm>
          <a:prstGeom prst="rect">
            <a:avLst/>
          </a:prstGeom>
          <a:solidFill>
            <a:srgbClr val="000001">
              <a:alpha val="7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323" name="Google Shape;323;g29bdd6c84fd_0_689"/>
          <p:cNvSpPr txBox="1">
            <a:spLocks noGrp="1"/>
          </p:cNvSpPr>
          <p:nvPr>
            <p:ph type="title"/>
          </p:nvPr>
        </p:nvSpPr>
        <p:spPr>
          <a:xfrm>
            <a:off x="1304017" y="804520"/>
            <a:ext cx="6815700" cy="1049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FFFE"/>
              </a:buClr>
              <a:buSzPts val="3000"/>
              <a:buFont typeface="Gill Sans"/>
              <a:buNone/>
            </a:pPr>
            <a:r>
              <a:rPr lang="en-US" sz="3000">
                <a:solidFill>
                  <a:srgbClr val="FFFFFE"/>
                </a:solidFill>
              </a:rPr>
              <a:t>INDIAN EDUCATION FOR ALL (1999)</a:t>
            </a:r>
            <a:br>
              <a:rPr lang="en-US" sz="3000">
                <a:solidFill>
                  <a:srgbClr val="FFFFFE"/>
                </a:solidFill>
              </a:rPr>
            </a:br>
            <a:r>
              <a:rPr lang="en-US" sz="3000">
                <a:solidFill>
                  <a:srgbClr val="FFFFFE"/>
                </a:solidFill>
              </a:rPr>
              <a:t>MCA 20-1-501</a:t>
            </a:r>
            <a:endParaRPr/>
          </a:p>
        </p:txBody>
      </p:sp>
      <p:cxnSp>
        <p:nvCxnSpPr>
          <p:cNvPr id="324" name="Google Shape;324;g29bdd6c84fd_0_689">
            <a:extLst>
              <a:ext uri="{C183D7F6-B498-43B3-948B-1728B52AA6E4}">
                <adec:decorative xmlns:adec="http://schemas.microsoft.com/office/drawing/2017/decorative" val="1"/>
              </a:ext>
            </a:extLst>
          </p:cNvPr>
          <p:cNvCxnSpPr/>
          <p:nvPr/>
        </p:nvCxnSpPr>
        <p:spPr>
          <a:xfrm>
            <a:off x="1306385" y="1847088"/>
            <a:ext cx="6813300" cy="0"/>
          </a:xfrm>
          <a:prstGeom prst="straightConnector1">
            <a:avLst/>
          </a:prstGeom>
          <a:noFill/>
          <a:ln w="31750" cap="flat" cmpd="sng">
            <a:solidFill>
              <a:srgbClr val="C38625"/>
            </a:solidFill>
            <a:prstDash val="solid"/>
            <a:round/>
            <a:headEnd type="none" w="sm" len="sm"/>
            <a:tailEnd type="none" w="sm" len="sm"/>
          </a:ln>
        </p:spPr>
      </p:cxnSp>
      <p:sp>
        <p:nvSpPr>
          <p:cNvPr id="325" name="Google Shape;325;g29bdd6c84fd_0_689"/>
          <p:cNvSpPr txBox="1">
            <a:spLocks noGrp="1"/>
          </p:cNvSpPr>
          <p:nvPr>
            <p:ph type="body" idx="1"/>
          </p:nvPr>
        </p:nvSpPr>
        <p:spPr>
          <a:xfrm>
            <a:off x="1304017" y="2015733"/>
            <a:ext cx="6815700" cy="4021200"/>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Clr>
                <a:srgbClr val="C38625"/>
              </a:buClr>
              <a:buSzPct val="100000"/>
              <a:buFont typeface="Gill Sans"/>
              <a:buNone/>
            </a:pPr>
            <a:endParaRPr>
              <a:solidFill>
                <a:srgbClr val="FFFFFE"/>
              </a:solidFill>
            </a:endParaRPr>
          </a:p>
          <a:p>
            <a:pPr marL="228600" lvl="0" indent="-228600" algn="l" rtl="0">
              <a:lnSpc>
                <a:spcPct val="120000"/>
              </a:lnSpc>
              <a:spcBef>
                <a:spcPts val="1000"/>
              </a:spcBef>
              <a:spcAft>
                <a:spcPts val="0"/>
              </a:spcAft>
              <a:buClr>
                <a:srgbClr val="C38625"/>
              </a:buClr>
              <a:buSzPct val="100000"/>
              <a:buFont typeface="Gill Sans"/>
              <a:buNone/>
            </a:pPr>
            <a:r>
              <a:rPr lang="en-US">
                <a:solidFill>
                  <a:srgbClr val="FFFFFE"/>
                </a:solidFill>
              </a:rPr>
              <a:t>	</a:t>
            </a:r>
            <a:endParaRPr/>
          </a:p>
          <a:p>
            <a:pPr marL="228600" lvl="0" indent="-228600" algn="l" rtl="0">
              <a:lnSpc>
                <a:spcPct val="120000"/>
              </a:lnSpc>
              <a:spcBef>
                <a:spcPts val="1000"/>
              </a:spcBef>
              <a:spcAft>
                <a:spcPts val="0"/>
              </a:spcAft>
              <a:buClr>
                <a:srgbClr val="C38625"/>
              </a:buClr>
              <a:buSzPct val="100000"/>
              <a:buFont typeface="Gill Sans"/>
              <a:buNone/>
            </a:pPr>
            <a:r>
              <a:rPr lang="en-US">
                <a:solidFill>
                  <a:srgbClr val="FFFFFE"/>
                </a:solidFill>
              </a:rPr>
              <a:t>	Every Montanan, whether Indian or non-Indian, be encouraged to learn about the distinct and unique heritage of American Indians in a culturally responsive manner.</a:t>
            </a:r>
            <a:endParaRPr/>
          </a:p>
          <a:p>
            <a:pPr marL="228600" lvl="0" indent="-228600" algn="l" rtl="0">
              <a:lnSpc>
                <a:spcPct val="120000"/>
              </a:lnSpc>
              <a:spcBef>
                <a:spcPts val="1000"/>
              </a:spcBef>
              <a:spcAft>
                <a:spcPts val="0"/>
              </a:spcAft>
              <a:buClr>
                <a:srgbClr val="C38625"/>
              </a:buClr>
              <a:buSzPct val="100000"/>
              <a:buFont typeface="Gill Sans"/>
              <a:buNone/>
            </a:pPr>
            <a:r>
              <a:rPr lang="en-US">
                <a:solidFill>
                  <a:srgbClr val="FFFFFE"/>
                </a:solidFill>
              </a:rPr>
              <a:t>	</a:t>
            </a:r>
            <a:endParaRPr/>
          </a:p>
          <a:p>
            <a:pPr marL="228600" lvl="0" indent="-228600" algn="l" rtl="0">
              <a:lnSpc>
                <a:spcPct val="120000"/>
              </a:lnSpc>
              <a:spcBef>
                <a:spcPts val="1000"/>
              </a:spcBef>
              <a:spcAft>
                <a:spcPts val="0"/>
              </a:spcAft>
              <a:buClr>
                <a:srgbClr val="C38625"/>
              </a:buClr>
              <a:buSzPct val="100000"/>
              <a:buFont typeface="Gill Sans"/>
              <a:buNone/>
            </a:pPr>
            <a:r>
              <a:rPr lang="en-US">
                <a:solidFill>
                  <a:srgbClr val="FFFFFE"/>
                </a:solidFill>
              </a:rPr>
              <a:t>	…all school personnel should have an understanding and awareness of Indian tribes to help them relate effectively with Indian students and parents...</a:t>
            </a:r>
            <a:endParaRPr/>
          </a:p>
          <a:p>
            <a:pPr marL="228600" lvl="0" indent="-228600" algn="l" rtl="0">
              <a:lnSpc>
                <a:spcPct val="120000"/>
              </a:lnSpc>
              <a:spcBef>
                <a:spcPts val="1000"/>
              </a:spcBef>
              <a:spcAft>
                <a:spcPts val="0"/>
              </a:spcAft>
              <a:buClr>
                <a:srgbClr val="C38625"/>
              </a:buClr>
              <a:buSzPct val="100000"/>
              <a:buFont typeface="Gill Sans"/>
              <a:buNone/>
            </a:pPr>
            <a:endParaRPr>
              <a:solidFill>
                <a:srgbClr val="FFFFFE"/>
              </a:solidFill>
            </a:endParaRPr>
          </a:p>
          <a:p>
            <a:pPr marL="228600" lvl="0" indent="-228600" algn="l" rtl="0">
              <a:lnSpc>
                <a:spcPct val="120000"/>
              </a:lnSpc>
              <a:spcBef>
                <a:spcPts val="1000"/>
              </a:spcBef>
              <a:spcAft>
                <a:spcPts val="0"/>
              </a:spcAft>
              <a:buClr>
                <a:srgbClr val="C38625"/>
              </a:buClr>
              <a:buSzPct val="100000"/>
              <a:buFont typeface="Gill Sans"/>
              <a:buNone/>
            </a:pPr>
            <a:endParaRPr>
              <a:solidFill>
                <a:srgbClr val="FFFFFE"/>
              </a:solidFill>
            </a:endParaRPr>
          </a:p>
          <a:p>
            <a:pPr marL="228600" lvl="0" indent="-228600" algn="l" rtl="0">
              <a:lnSpc>
                <a:spcPct val="120000"/>
              </a:lnSpc>
              <a:spcBef>
                <a:spcPts val="1000"/>
              </a:spcBef>
              <a:spcAft>
                <a:spcPts val="0"/>
              </a:spcAft>
              <a:buClr>
                <a:srgbClr val="C38625"/>
              </a:buClr>
              <a:buSzPct val="100000"/>
              <a:buFont typeface="Gill Sans"/>
              <a:buNone/>
            </a:pPr>
            <a:endParaRPr>
              <a:solidFill>
                <a:srgbClr val="FFFFFE"/>
              </a:solidFill>
            </a:endParaRPr>
          </a:p>
          <a:p>
            <a:pPr marL="228600" lvl="0" indent="-101600" algn="l" rtl="0">
              <a:lnSpc>
                <a:spcPct val="120000"/>
              </a:lnSpc>
              <a:spcBef>
                <a:spcPts val="1000"/>
              </a:spcBef>
              <a:spcAft>
                <a:spcPts val="0"/>
              </a:spcAft>
              <a:buClr>
                <a:srgbClr val="C38625"/>
              </a:buClr>
              <a:buSzPct val="100000"/>
              <a:buNone/>
            </a:pPr>
            <a:endParaRPr>
              <a:solidFill>
                <a:srgbClr val="FFFFFE"/>
              </a:solidFill>
            </a:endParaRPr>
          </a:p>
        </p:txBody>
      </p:sp>
      <p:pic>
        <p:nvPicPr>
          <p:cNvPr id="326" name="Google Shape;326;g29bdd6c84fd_0_689" descr="image001"/>
          <p:cNvPicPr preferRelativeResize="0"/>
          <p:nvPr/>
        </p:nvPicPr>
        <p:blipFill rotWithShape="1">
          <a:blip r:embed="rId4">
            <a:alphaModFix/>
          </a:blip>
          <a:srcRect/>
          <a:stretch/>
        </p:blipFill>
        <p:spPr>
          <a:xfrm>
            <a:off x="10796270" y="5600700"/>
            <a:ext cx="1362075" cy="1219200"/>
          </a:xfrm>
          <a:prstGeom prst="rect">
            <a:avLst/>
          </a:prstGeom>
          <a:noFill/>
          <a:ln>
            <a:noFill/>
          </a:ln>
        </p:spPr>
      </p:pic>
    </p:spTree>
  </p:cSld>
  <p:clrMapOvr>
    <a:masterClrMapping/>
  </p:clrMapOvr>
</p:sld>
</file>

<file path=ppt/theme/theme1.xml><?xml version="1.0" encoding="utf-8"?>
<a:theme xmlns:a="http://schemas.openxmlformats.org/drawingml/2006/main" name="Integral">
  <a:themeElements>
    <a:clrScheme name="OPI Template">
      <a:dk1>
        <a:srgbClr val="2E2B21"/>
      </a:dk1>
      <a:lt1>
        <a:srgbClr val="FFFFFF"/>
      </a:lt1>
      <a:dk2>
        <a:srgbClr val="605B4F"/>
      </a:dk2>
      <a:lt2>
        <a:srgbClr val="FFFFFF"/>
      </a:lt2>
      <a:accent1>
        <a:srgbClr val="FBB040"/>
      </a:accent1>
      <a:accent2>
        <a:srgbClr val="8F1D4D"/>
      </a:accent2>
      <a:accent3>
        <a:srgbClr val="073763"/>
      </a:accent3>
      <a:accent4>
        <a:srgbClr val="8CA221"/>
      </a:accent4>
      <a:accent5>
        <a:srgbClr val="8F1D4D"/>
      </a:accent5>
      <a:accent6>
        <a:srgbClr val="FBB040"/>
      </a:accent6>
      <a:hlink>
        <a:srgbClr val="8CA221"/>
      </a:hlink>
      <a:folHlink>
        <a:srgbClr val="8CA22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allery">
  <a:themeElements>
    <a:clrScheme name="Gallery">
      <a:dk1>
        <a:srgbClr val="000000"/>
      </a:dk1>
      <a:lt1>
        <a:srgbClr val="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Gallery">
  <a:themeElements>
    <a:clrScheme name="Gallery">
      <a:dk1>
        <a:srgbClr val="000000"/>
      </a:dk1>
      <a:lt1>
        <a:srgbClr val="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2804</Words>
  <Application>Microsoft Office PowerPoint</Application>
  <PresentationFormat>Widescreen</PresentationFormat>
  <Paragraphs>359</Paragraphs>
  <Slides>37</Slides>
  <Notes>37</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37</vt:i4>
      </vt:variant>
    </vt:vector>
  </HeadingPairs>
  <TitlesOfParts>
    <vt:vector size="47" baseType="lpstr">
      <vt:lpstr>Twentieth Century</vt:lpstr>
      <vt:lpstr>Courier New</vt:lpstr>
      <vt:lpstr>Gill Sans</vt:lpstr>
      <vt:lpstr>Noto Sans Symbols</vt:lpstr>
      <vt:lpstr>Calibri</vt:lpstr>
      <vt:lpstr>Candara</vt:lpstr>
      <vt:lpstr>Arial</vt:lpstr>
      <vt:lpstr>Integral</vt:lpstr>
      <vt:lpstr>Gallery</vt:lpstr>
      <vt:lpstr>Gallery</vt:lpstr>
      <vt:lpstr>Accreditation Process 2023-24</vt:lpstr>
      <vt:lpstr>Agenda</vt:lpstr>
      <vt:lpstr>Welcome/Introductions</vt:lpstr>
      <vt:lpstr>Welcome/Introductions</vt:lpstr>
      <vt:lpstr>Visit the AIM Webpage for more information </vt:lpstr>
      <vt:lpstr>Year 1- All Districts</vt:lpstr>
      <vt:lpstr>DISTRICT IEFA PLANNING AND REPORTING </vt:lpstr>
      <vt:lpstr>ARTICLE X OF THE MONTANA CONSTITUTION EDUCATION AND PUBLIC LANDS (1972)</vt:lpstr>
      <vt:lpstr>INDIAN EDUCATION FOR ALL (1999) MCA 20-1-501</vt:lpstr>
      <vt:lpstr>ACCREDITATION STANDARD </vt:lpstr>
      <vt:lpstr>ESSENTIAL UNDERSTANDINGS</vt:lpstr>
      <vt:lpstr>ANB FUNDING</vt:lpstr>
      <vt:lpstr>HOW DO I SPEND MY IEFA FUNDING?</vt:lpstr>
      <vt:lpstr>IEFA ACROSS SCHOOL DISTRICTS</vt:lpstr>
      <vt:lpstr>IEFA PLANNING GUIDES </vt:lpstr>
      <vt:lpstr>SCHOOL DISTRICT COMPONENTS OF INDIAN EDUCATION FOR ALL</vt:lpstr>
      <vt:lpstr>FRAMEWORK HUB COURSE PARTICIPANT RESPONSE</vt:lpstr>
      <vt:lpstr>WHAT ARE QUALITY IEFA MATERIALS?</vt:lpstr>
      <vt:lpstr>QUESTIONS TO ASK YOURSELF ABOUT POSSIBLE IEFA MATERIALS AND TEXTS</vt:lpstr>
      <vt:lpstr>OPI IEFA WEB SITE</vt:lpstr>
      <vt:lpstr>GENERAL INFORMATION PAGE</vt:lpstr>
      <vt:lpstr>GENERAL IEFA AWARENESS RESOURCES AND IDEAS</vt:lpstr>
      <vt:lpstr>INTEGRATED STRATEGIC ACTION PLAN (ISAP)   IEFA REPORTING</vt:lpstr>
      <vt:lpstr>EXAMPLES OF EVIDENCE</vt:lpstr>
      <vt:lpstr>QUESTIONS??</vt:lpstr>
      <vt:lpstr>QR Code to give feedback</vt:lpstr>
      <vt:lpstr>Criteria Reference Guide in Rule </vt:lpstr>
      <vt:lpstr>Criteria Reference Guide</vt:lpstr>
      <vt:lpstr>Student Performance</vt:lpstr>
      <vt:lpstr>Student Performance: Math &amp; ELA  </vt:lpstr>
      <vt:lpstr>Student Performance: Math &amp; ELA  </vt:lpstr>
      <vt:lpstr>Student Performance: College &amp; Career </vt:lpstr>
      <vt:lpstr>Student Performance: College &amp; Career </vt:lpstr>
      <vt:lpstr>Professional Development </vt:lpstr>
      <vt:lpstr>How to Connect with Us? </vt:lpstr>
      <vt:lpstr>Questions?</vt:lpstr>
      <vt:lpstr>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Accreditation Process 2023-24</dc:title>
  <dc:creator>Miller, Nathan</dc:creator>
  <cp:lastModifiedBy>Bresler, Ellery</cp:lastModifiedBy>
  <cp:revision>1</cp:revision>
  <dcterms:created xsi:type="dcterms:W3CDTF">2018-03-29T17:26:02Z</dcterms:created>
  <dcterms:modified xsi:type="dcterms:W3CDTF">2023-11-15T23:27:57Z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0x01010200E036147281672746ABE25831E7D7E6B1</vt:lpwstr>
  </property>
</Properties>
</file>